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8B"/>
    <a:srgbClr val="FF66CC"/>
    <a:srgbClr val="FABCE8"/>
    <a:srgbClr val="F686D6"/>
    <a:srgbClr val="CB0F95"/>
    <a:srgbClr val="ED13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0008B"/>
            </a:gs>
            <a:gs pos="0">
              <a:srgbClr val="D0008B"/>
            </a:gs>
            <a:gs pos="0">
              <a:srgbClr val="FF66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AD746-117E-4AB8-A5FD-E54D131815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528D-36D6-44C4-A582-FE37B1C12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lshoyvopros.ru/questions/864036-kak-sdelat-cvetok-gardenija-iz-gofrirovannoj-bumagi.html" TargetMode="External"/><Relationship Id="rId2" Type="http://schemas.openxmlformats.org/officeDocument/2006/relationships/hyperlink" Target="http://karat773.ru/post226987278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nterestinglady.com/crepe-paper-flowers/" TargetMode="External"/><Relationship Id="rId4" Type="http://schemas.openxmlformats.org/officeDocument/2006/relationships/hyperlink" Target="http://mademade.ru/tsvetochnyie-sharyi-iz-gofrirovanoy-bumag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0" y="857250"/>
            <a:ext cx="9144000" cy="2928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astasiaScript" pitchFamily="2" charset="0"/>
              </a:rPr>
              <a:t>Цветы из гофрированной бумаги</a:t>
            </a:r>
            <a:endParaRPr lang="fr-FR" sz="8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astasiaScript" pitchFamily="2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571625" y="4572000"/>
            <a:ext cx="6400800" cy="1752600"/>
          </a:xfrm>
        </p:spPr>
        <p:txBody>
          <a:bodyPr/>
          <a:lstStyle/>
          <a:p>
            <a:pPr eaLnBrk="1" hangingPunct="1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astasiaScript" pitchFamily="2" charset="0"/>
              </a:rPr>
              <a:t>Презентацию подготовила</a:t>
            </a:r>
          </a:p>
          <a:p>
            <a:pPr eaLnBrk="1" hangingPunct="1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astasiaScript" pitchFamily="2" charset="0"/>
              </a:rPr>
              <a:t>Воспитатель Суворова А.П.</a:t>
            </a:r>
            <a:endParaRPr lang="fr-F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astasiaScript" pitchFamily="2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E:\8186_1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857652" cy="3407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E:\8186_1_s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450866" y="357166"/>
            <a:ext cx="419310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E:\8186_3_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382820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E:\8186_4_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643314"/>
            <a:ext cx="2928958" cy="2831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manualidad-flor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488" y="714356"/>
            <a:ext cx="2286016" cy="2741880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5" name="Picture 2" descr="E:\manualidad-flore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642918"/>
            <a:ext cx="237107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E:\manualidad-flores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43042" y="3571876"/>
            <a:ext cx="2379213" cy="2957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:\manualidad-flores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6200000">
            <a:off x="4916578" y="2441482"/>
            <a:ext cx="3929090" cy="3332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a-how-to-make-paper-flower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357166"/>
            <a:ext cx="3714776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E:\Crepe-paper single-petal meth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285860"/>
            <a:ext cx="4057656" cy="5072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87154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hlinkClick r:id="rId2"/>
              </a:rPr>
              <a:t>http://karat773.ru/post226987278/</a:t>
            </a:r>
            <a:endParaRPr lang="ru-RU" sz="3200" dirty="0" smtClean="0"/>
          </a:p>
          <a:p>
            <a:r>
              <a:rPr lang="en-US" sz="3200" dirty="0" smtClean="0">
                <a:hlinkClick r:id="rId3"/>
              </a:rPr>
              <a:t>http://www.bolshoyvopros.ru/questions/864036-kak-sdelat-cvetok-gardenija-iz-gofrirovannoj-bumagi.html</a:t>
            </a:r>
            <a:endParaRPr lang="ru-RU" sz="3200" dirty="0" smtClean="0"/>
          </a:p>
          <a:p>
            <a:r>
              <a:rPr lang="en-US" sz="3200" dirty="0" smtClean="0">
                <a:hlinkClick r:id="rId4"/>
              </a:rPr>
              <a:t>http://mademade.ru/tsvetochnyie-sharyi-iz-gofrirovanoy-bumagi/</a:t>
            </a:r>
            <a:endParaRPr lang="ru-RU" sz="3200" dirty="0" smtClean="0"/>
          </a:p>
          <a:p>
            <a:r>
              <a:rPr lang="en-US" sz="3200" dirty="0" smtClean="0">
                <a:hlinkClick r:id="rId5"/>
              </a:rPr>
              <a:t>http://pinterestinglady.com/crepe-paper-flowers/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Цветы из гофрированной бумаги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 из гофрированной бумаги</dc:title>
  <dc:creator>User</dc:creator>
  <cp:lastModifiedBy>User</cp:lastModifiedBy>
  <cp:revision>3</cp:revision>
  <dcterms:created xsi:type="dcterms:W3CDTF">2015-03-09T21:05:55Z</dcterms:created>
  <dcterms:modified xsi:type="dcterms:W3CDTF">2015-03-09T21:33:36Z</dcterms:modified>
</cp:coreProperties>
</file>