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Проект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«Страна</a:t>
            </a:r>
            <a:r>
              <a:rPr kumimoji="0" lang="ru-RU" sz="7200" b="1" i="0" u="none" strike="noStrike" cap="none" normalizeH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Оригами'я»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96000" y="5651957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Monotype Corsiva" pitchFamily="66" charset="0"/>
              </a:rPr>
              <a:t>Автор   проекта:</a:t>
            </a:r>
          </a:p>
          <a:p>
            <a:r>
              <a:rPr lang="ru-RU" sz="2800" b="1" dirty="0" smtClean="0">
                <a:solidFill>
                  <a:srgbClr val="0000FF"/>
                </a:solidFill>
                <a:latin typeface="Monotype Corsiva" pitchFamily="66" charset="0"/>
              </a:rPr>
              <a:t>Батуро М.М.</a:t>
            </a:r>
            <a:endParaRPr lang="ru-RU" sz="28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1\Desktop\фото\DSC_04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2362200"/>
            <a:ext cx="4457699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фото1\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762000"/>
            <a:ext cx="8763000" cy="28714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990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Открытое занятие по проекту: «Страна Оригами</a:t>
            </a:r>
            <a:r>
              <a:rPr lang="en-US" sz="5400" b="1" dirty="0" smtClean="0">
                <a:solidFill>
                  <a:srgbClr val="0000CC"/>
                </a:solidFill>
                <a:latin typeface="Monotype Corsiva" pitchFamily="66" charset="0"/>
              </a:rPr>
              <a:t>’</a:t>
            </a: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я».</a:t>
            </a:r>
            <a:endParaRPr lang="ru-RU" sz="54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2054" name="Picture 6" descr="C:\Users\1\Desktop\фото1\2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99526">
            <a:off x="131314" y="3044816"/>
            <a:ext cx="3606555" cy="2306035"/>
          </a:xfrm>
          <a:prstGeom prst="rect">
            <a:avLst/>
          </a:prstGeom>
          <a:noFill/>
        </p:spPr>
      </p:pic>
      <p:pic>
        <p:nvPicPr>
          <p:cNvPr id="2055" name="Picture 7" descr="C:\Users\1\Desktop\фото1\25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60883">
            <a:off x="5499633" y="3085003"/>
            <a:ext cx="3394915" cy="2340182"/>
          </a:xfrm>
          <a:prstGeom prst="rect">
            <a:avLst/>
          </a:prstGeom>
          <a:noFill/>
        </p:spPr>
      </p:pic>
      <p:pic>
        <p:nvPicPr>
          <p:cNvPr id="2050" name="Picture 2" descr="C:\Users\1\Desktop\фото1\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190355">
            <a:off x="1519290" y="4789321"/>
            <a:ext cx="2902555" cy="1909608"/>
          </a:xfrm>
          <a:prstGeom prst="rect">
            <a:avLst/>
          </a:prstGeom>
          <a:noFill/>
        </p:spPr>
      </p:pic>
      <p:pic>
        <p:nvPicPr>
          <p:cNvPr id="2053" name="Picture 5" descr="C:\Users\1\Desktop\фото1\24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77372">
            <a:off x="4912262" y="4870374"/>
            <a:ext cx="2759567" cy="1805330"/>
          </a:xfrm>
          <a:prstGeom prst="rect">
            <a:avLst/>
          </a:prstGeom>
          <a:noFill/>
        </p:spPr>
      </p:pic>
      <p:pic>
        <p:nvPicPr>
          <p:cNvPr id="2052" name="Picture 4" descr="C:\Users\1\Desktop\фото1\24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95600" y="2667000"/>
            <a:ext cx="3467877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C:\Users\1\Desktop\фото презентация\13874481206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82360">
            <a:off x="4809932" y="1136023"/>
            <a:ext cx="4074217" cy="2818912"/>
          </a:xfrm>
          <a:prstGeom prst="rect">
            <a:avLst/>
          </a:prstGeom>
          <a:noFill/>
        </p:spPr>
      </p:pic>
      <p:pic>
        <p:nvPicPr>
          <p:cNvPr id="22530" name="Picture 2" descr="C:\Users\1\Desktop\фото презентация\13874481172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50323">
            <a:off x="203061" y="1048514"/>
            <a:ext cx="4018630" cy="28727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Мастер-класс для родителей по проекту «Страна Оригами</a:t>
            </a:r>
            <a:r>
              <a:rPr lang="en-US" sz="5400" b="1" dirty="0" smtClean="0">
                <a:solidFill>
                  <a:srgbClr val="0000CC"/>
                </a:solidFill>
                <a:latin typeface="Monotype Corsiva" pitchFamily="66" charset="0"/>
              </a:rPr>
              <a:t>’</a:t>
            </a: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я». </a:t>
            </a:r>
            <a:endParaRPr lang="ru-RU" sz="54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22532" name="Picture 4" descr="C:\Users\1\Desktop\фото презентация\13874481213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22835">
            <a:off x="4599249" y="3294019"/>
            <a:ext cx="4279140" cy="3161436"/>
          </a:xfrm>
          <a:prstGeom prst="rect">
            <a:avLst/>
          </a:prstGeom>
          <a:noFill/>
        </p:spPr>
      </p:pic>
      <p:pic>
        <p:nvPicPr>
          <p:cNvPr id="22535" name="Picture 7" descr="C:\Users\1\Desktop\фото презентация\138744812311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991218">
            <a:off x="245403" y="3233778"/>
            <a:ext cx="4119151" cy="3151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9" descr="C:\Users\1\Desktop\фото презентация\IMG_62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728297">
            <a:off x="312080" y="1095511"/>
            <a:ext cx="3952040" cy="2991864"/>
          </a:xfrm>
          <a:prstGeom prst="rect">
            <a:avLst/>
          </a:prstGeom>
          <a:noFill/>
        </p:spPr>
      </p:pic>
      <p:pic>
        <p:nvPicPr>
          <p:cNvPr id="23562" name="Picture 10" descr="C:\Users\1\Desktop\фото презентация\IMG_62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13214">
            <a:off x="4886696" y="1171766"/>
            <a:ext cx="3963030" cy="29405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763000" cy="121919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Изготовление конкурсной работы к Олимпиаде по оригами.</a:t>
            </a:r>
            <a:endParaRPr lang="ru-RU" sz="54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23559" name="Picture 7" descr="C:\Users\1\Desktop\фото презентация\IMG_62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13684">
            <a:off x="4966766" y="3564239"/>
            <a:ext cx="3878411" cy="2840277"/>
          </a:xfrm>
          <a:prstGeom prst="rect">
            <a:avLst/>
          </a:prstGeom>
          <a:noFill/>
        </p:spPr>
      </p:pic>
      <p:pic>
        <p:nvPicPr>
          <p:cNvPr id="23558" name="Picture 6" descr="C:\Users\1\Desktop\фото презентация\IMG_62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725561">
            <a:off x="316579" y="3454961"/>
            <a:ext cx="3924593" cy="291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фото\DSC_04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1066800"/>
            <a:ext cx="8534400" cy="5486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CC"/>
                </a:solidFill>
                <a:latin typeface="Monotype Corsiva" pitchFamily="66" charset="0"/>
              </a:rPr>
              <a:t>Конкурсная работа на Олимпиаду по оригами.</a:t>
            </a:r>
            <a:endParaRPr lang="ru-RU" sz="60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00CC"/>
                </a:solidFill>
                <a:latin typeface="Monotype Corsiva" pitchFamily="66" charset="0"/>
              </a:rPr>
              <a:t>Олимпиада по оригами:</a:t>
            </a:r>
            <a:endParaRPr lang="ru-RU" sz="60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C:\Users\1\Desktop\фото\DSC_049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44843">
            <a:off x="4775346" y="1403829"/>
            <a:ext cx="4214814" cy="2657476"/>
          </a:xfrm>
          <a:prstGeom prst="rect">
            <a:avLst/>
          </a:prstGeom>
          <a:noFill/>
        </p:spPr>
      </p:pic>
      <p:pic>
        <p:nvPicPr>
          <p:cNvPr id="4099" name="Picture 3" descr="C:\Users\1\Desktop\фото\Копия DSC_048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26347">
            <a:off x="164539" y="1404320"/>
            <a:ext cx="4125390" cy="2680648"/>
          </a:xfrm>
          <a:prstGeom prst="rect">
            <a:avLst/>
          </a:prstGeom>
          <a:noFill/>
        </p:spPr>
      </p:pic>
      <p:pic>
        <p:nvPicPr>
          <p:cNvPr id="4100" name="Picture 4" descr="C:\Users\1\Desktop\фото\DSC_049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33600" y="3581400"/>
            <a:ext cx="48387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Наши </a:t>
            </a:r>
            <a:b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награды:</a:t>
            </a:r>
            <a:endParaRPr lang="ru-RU" sz="54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C:\Users\1\Desktop\дипломы\Uhfvjnf Lfi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533400"/>
            <a:ext cx="2466854" cy="3352800"/>
          </a:xfrm>
          <a:prstGeom prst="rect">
            <a:avLst/>
          </a:prstGeom>
          <a:noFill/>
        </p:spPr>
      </p:pic>
      <p:pic>
        <p:nvPicPr>
          <p:cNvPr id="5124" name="Picture 4" descr="C:\Users\1\Desktop\дипломы\rbhbkk 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52600" y="3200400"/>
            <a:ext cx="2438400" cy="3505200"/>
          </a:xfrm>
          <a:prstGeom prst="rect">
            <a:avLst/>
          </a:prstGeom>
          <a:noFill/>
        </p:spPr>
      </p:pic>
      <p:pic>
        <p:nvPicPr>
          <p:cNvPr id="5125" name="Picture 5" descr="C:\Users\1\Desktop\дипломы\rbhbk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8400" y="533400"/>
            <a:ext cx="2438400" cy="3352800"/>
          </a:xfrm>
          <a:prstGeom prst="rect">
            <a:avLst/>
          </a:prstGeom>
          <a:noFill/>
        </p:spPr>
      </p:pic>
      <p:pic>
        <p:nvPicPr>
          <p:cNvPr id="5123" name="Picture 3" descr="C:\Users\1\Desktop\дипломы\rbhbkk 0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24400" y="3200400"/>
            <a:ext cx="239418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2766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Формирование у детей элементарных математических представлений через конструирование из бумаги.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1371600"/>
            <a:ext cx="541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проекта: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5867401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*развивать мелкую моторику у детей, через формирование конструктивных навыков;</a:t>
            </a:r>
            <a:b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*развивать воображение и конструктивные навыки у детей через  пространственную трансформацию плоского листа;</a:t>
            </a:r>
            <a:b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*развивать пространственное, логическое, математическое, ассоциативное мышление, память, внимание, через знакомство детей  с основными геометрическими понятиями (угол, сторона, квадрат, треугольник и т. д.), а также через методы работы с ними(сравнение, наложение, счет..);</a:t>
            </a:r>
            <a:b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*пробудить интерес родителей к данной проблеме;</a:t>
            </a:r>
            <a:b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*улучшить микроклимат в старшей  группе.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0"/>
            <a:ext cx="518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Задачи: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763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b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b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Подготовительный:</a:t>
            </a: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-подбор тематических занятий с детьми на год и план домашних работ;</a:t>
            </a:r>
            <a:b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-проведение родительского собрания по теме «Формирование ЭМП у детей старшего дошкольного возраста через конструирование из бумаги»,презентация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895600"/>
            <a:ext cx="86868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Основной:</a:t>
            </a: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проведение занятий по конструированию из бумаги, в частности методом оригами;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домашние задания на закрепление полученных знаний и навыков;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мастер-классы для родителей по оригами.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514600"/>
            <a:ext cx="8382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                 </a:t>
            </a: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Заключительный:</a:t>
            </a:r>
            <a: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-участие в районном конкурсе по оригами подготовительной группы в 2014 г.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-анализ реализации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Тематический план проекта</a:t>
            </a:r>
            <a:r>
              <a:rPr lang="ru-RU" sz="5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(старшая группа)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371600"/>
          <a:ext cx="8610599" cy="5105400"/>
        </p:xfrm>
        <a:graphic>
          <a:graphicData uri="http://schemas.openxmlformats.org/drawingml/2006/table">
            <a:tbl>
              <a:tblPr/>
              <a:tblGrid>
                <a:gridCol w="693911"/>
                <a:gridCol w="3612239"/>
                <a:gridCol w="4304449"/>
              </a:tblGrid>
              <a:tr h="32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недели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Названия занятий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МАРТ. Наш родной дом-семья, детский сад, улица, город, край» 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(Пробные занятия, подготовительный этап) «Кораблик», «пёсик» 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МАРТ. Птицы (перелетные и зимующие)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«Синичка»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АПРЕЛЬ. Водоёмы и их обитатели.  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«Акула»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АПРЕЛЬ. Весна. Сезонные изменения.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«Веточка»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МАЙ. Растения весной.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«Гвоздика и Василек»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МАЙ. Дикие и домашние животные и птицы весной.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«Медвежонок», «поросенок, «Лисичка»</a:t>
                      </a:r>
                      <a:endParaRPr lang="ru-RU" sz="20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899" marR="58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763000" cy="13938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Тематический план проекта</a:t>
            </a:r>
            <a:r>
              <a:rPr lang="ru-RU" sz="5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(подготовительная группа)</a:t>
            </a:r>
            <a:br>
              <a:rPr lang="ru-RU" sz="5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42999"/>
          <a:ext cx="9143999" cy="5778843"/>
        </p:xfrm>
        <a:graphic>
          <a:graphicData uri="http://schemas.openxmlformats.org/drawingml/2006/table">
            <a:tbl>
              <a:tblPr/>
              <a:tblGrid>
                <a:gridCol w="864972"/>
                <a:gridCol w="4219337"/>
                <a:gridCol w="4059690"/>
              </a:tblGrid>
              <a:tr h="2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 недели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занятий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СЕНТЯБРЬ. Фрукты</a:t>
                      </a:r>
                      <a:r>
                        <a:rPr lang="en-US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Овощи.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«Корзиночка для урожая»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2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СЕНТЯБРЬ. Деревья и кустарники.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«Хвойный лес»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3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ОКТЯБРЬ. Ягоды и грибы.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«Короб под грибы и ягоды»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4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ОКТЯБРЬ. Осень. Сезонные изменения.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«Снегирь на ветке»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5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НОЯБРЬ. Домашние животные и птицы.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«Собачка в домике»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6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НОЯБРЬ. Поздняя осень. Признаки.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«Снежинка»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7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ДЕКАБРЬ.  Животные жарких стран.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«Жираф»	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8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ДЕКАБРЬ. Праздники и традиции. Новый год.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«Трусишка зайка серенький»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9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ЯНВАРЬ. Мебель и электроприборы.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«Кресло»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10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ЯНВАРЬ. Наш родной дом, детский сад, улица…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«Кровать для кукол»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11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ФЕВРВЛЬ. Зима. Сезонные изменения. 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«Снежинка», «Мороженное»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12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ФЕВРАЛЬ. Животные жарких стран.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«Крокодил»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13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МАРТ. Мамин праздник. Женские профессии.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«Цветок Оригами», «Лотос»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14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МАРТ. Одежда. Обувь.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«Пальто», «Сарафан».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15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АПРЕЛЬ. Космос.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«Звезда №1», «Ракета»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16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АПРЕЛЬ. Водоёмы и их обитатели.</a:t>
                      </a:r>
                      <a:endParaRPr lang="ru-RU" sz="1400" b="1" baseline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20975" algn="r"/>
                        </a:tabLst>
                      </a:pPr>
                      <a:r>
                        <a:rPr lang="ru-RU" sz="1400" b="1" baseline="0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«Скат»</a:t>
                      </a:r>
                      <a:endParaRPr lang="ru-RU" sz="1400" b="1" baseline="0" dirty="0">
                        <a:solidFill>
                          <a:srgbClr val="0000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73" marR="3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763000" cy="761999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Индивидуальные занятия по подготовке к олимпиаде по оригами.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904999"/>
          <a:ext cx="8686800" cy="4858980"/>
        </p:xfrm>
        <a:graphic>
          <a:graphicData uri="http://schemas.openxmlformats.org/drawingml/2006/table">
            <a:tbl>
              <a:tblPr/>
              <a:tblGrid>
                <a:gridCol w="847493"/>
                <a:gridCol w="1286107"/>
                <a:gridCol w="6553200"/>
              </a:tblGrid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Тема </a:t>
                      </a:r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занятия</a:t>
                      </a:r>
                      <a:endParaRPr lang="ru-RU" sz="1600" b="1" dirty="0">
                        <a:solidFill>
                          <a:srgbClr val="0000CC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Вводное 1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Вводное 2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Вводное 3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«Тюльпан»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Животный мир в Оригами. Работа со схемой- «Ящерица», «Черепаха», «Жаба» .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Рыбы в </a:t>
                      </a: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оригами. Работа со схемой- «Скалярия», «Вуалехвостка».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Контрольный срез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«Мышка»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«Звезда №1-простая»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«Модульная звезда Оригами»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Контрольный срез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«Звезда- восемь лепестков», «Двойная звезда».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схемой- «Пятикрылая звезда», «Звезда оригами №2»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со схемой – «Модульная звезда оригами №2».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Январь 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19275" algn="l"/>
                        </a:tabLst>
                      </a:pPr>
                      <a:r>
                        <a:rPr lang="ru-RU" sz="1600" b="1" dirty="0">
                          <a:solidFill>
                            <a:srgbClr val="0000CC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Закрепление. Контрольная работа.</a:t>
                      </a:r>
                    </a:p>
                  </a:txBody>
                  <a:tcPr marL="6849" marR="68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547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  Формирование у детей элементарных математических представлений через конструирование из бумаги.</vt:lpstr>
      <vt:lpstr>   *развивать мелкую моторику у детей, через формирование конструктивных навыков; *развивать воображение и конструктивные навыки у детей через  пространственную трансформацию плоского листа; *развивать пространственное, логическое, математическое, ассоциативное мышление, память, внимание, через знакомство детей  с основными геометрическими понятиями (угол, сторона, квадрат, треугольник и т. д.), а также через методы работы с ними(сравнение, наложение, счет..); *пробудить интерес родителей к данной проблеме; *улучшить микроклимат в старшей  группе. </vt:lpstr>
      <vt:lpstr>   Этапы реализации проекта:                             Подготовительный:  -подбор тематических занятий с детьми на год и план домашних работ; -проведение родительского собрания по теме «Формирование ЭМП у детей старшего дошкольного возраста через конструирование из бумаги»,презентация проекта. </vt:lpstr>
      <vt:lpstr>                    Основной:  - проведение занятий по конструированию из бумаги, в частности методом оригами; - домашние задания на закрепление полученных знаний и навыков; - мастер-классы для родителей по оригами. </vt:lpstr>
      <vt:lpstr>                    Заключительный:   -участие в районном конкурсе по оригами подготовительной группы в 2014 г. -анализ реализации проекта. </vt:lpstr>
      <vt:lpstr>Тематический план проекта (старшая группа) </vt:lpstr>
      <vt:lpstr>Тематический план проекта (подготовительная группа)  </vt:lpstr>
      <vt:lpstr>Индивидуальные занятия по подготовке к олимпиаде по оригами.</vt:lpstr>
      <vt:lpstr>Открытое занятие по проекту: «Страна Оригами’я».</vt:lpstr>
      <vt:lpstr>Мастер-класс для родителей по проекту «Страна Оригами’я». </vt:lpstr>
      <vt:lpstr>Изготовление конкурсной работы к Олимпиаде по оригами.</vt:lpstr>
      <vt:lpstr>Конкурсная работа на Олимпиаду по оригами.</vt:lpstr>
      <vt:lpstr>Олимпиада по оригами:</vt:lpstr>
      <vt:lpstr>Наши  награды: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38</cp:revision>
  <dcterms:created xsi:type="dcterms:W3CDTF">2015-02-10T12:30:17Z</dcterms:created>
  <dcterms:modified xsi:type="dcterms:W3CDTF">2015-03-05T07:32:03Z</dcterms:modified>
</cp:coreProperties>
</file>