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4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4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0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70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1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2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2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0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A035-4626-4D7B-B010-29A5AAA82A8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FE18-E0BD-4174-B441-290DA79E4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0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ru-RU" dirty="0" smtClean="0"/>
              <a:t>Счетные палочки</a:t>
            </a:r>
            <a:endParaRPr lang="ru-RU" dirty="0"/>
          </a:p>
        </p:txBody>
      </p:sp>
      <p:pic>
        <p:nvPicPr>
          <p:cNvPr id="4" name="Объект 3" descr="http://cs22.babysfera.ru/b/1/6/a/155744311.156290273.original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968" y="1600200"/>
            <a:ext cx="640206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11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6828699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49375"/>
            <a:ext cx="5753735" cy="415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081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1989019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93825"/>
            <a:ext cx="5753735" cy="407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91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3212814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93825"/>
            <a:ext cx="5753735" cy="407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45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762003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93825"/>
            <a:ext cx="5753735" cy="407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044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9930217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93825"/>
            <a:ext cx="5753735" cy="407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38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7110869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93825"/>
            <a:ext cx="5753735" cy="407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992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s8764708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080" y="1310322"/>
            <a:ext cx="5831840" cy="4237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59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6270098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126490"/>
            <a:ext cx="5753100" cy="460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65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helkovchta.ucoz.ru/_ld/0/5127153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32" y="1393825"/>
            <a:ext cx="5753735" cy="407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0982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Счетные палочки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slider999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Счетные палочки</dc:title>
  <dc:creator>User</dc:creator>
  <cp:lastModifiedBy>User</cp:lastModifiedBy>
  <cp:revision>2</cp:revision>
  <dcterms:created xsi:type="dcterms:W3CDTF">2015-03-07T14:51:38Z</dcterms:created>
  <dcterms:modified xsi:type="dcterms:W3CDTF">2015-03-07T15:06:09Z</dcterms:modified>
</cp:coreProperties>
</file>