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B7E9-9ADE-4131-9A6B-EC8AB81874A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666B-2A19-4F18-B764-AF8DC7FFF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2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CB17-F494-4AE6-999B-865E5AAA8D1D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09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FA6C-B3FD-4643-8B7B-BD11C4696E54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0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57F2-0CF9-4A3E-BDB7-CCB7E9C0D129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1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0221-42E2-4C0B-B4CD-0FC555E3CF92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99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970-74F7-488C-A5C9-114573E81470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3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3CE-05B0-4318-991F-0EF4C9C979BA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1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166A-9231-4907-BA49-EF9EF51ACAE0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3C1B-F3EE-4847-886D-90E13090A5F6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66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E86-4880-4E94-A046-FD3941FFF748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48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C39F-BD33-46F7-8D12-570D40514635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27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73C9-D2A0-4D2C-9BA2-340E3893759E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63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8150-3398-4C91-85CB-9DBFF359CA27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315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" y="5316543"/>
            <a:ext cx="9144000" cy="405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Творческие работы воспитанников (</a:t>
            </a:r>
            <a:r>
              <a:rPr lang="ru-RU" sz="2800" dirty="0" err="1" smtClean="0">
                <a:solidFill>
                  <a:schemeClr val="bg1"/>
                </a:solidFill>
              </a:rPr>
              <a:t>фотоотчет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083" y="1352549"/>
            <a:ext cx="4876800" cy="48768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58361" y="6102972"/>
            <a:ext cx="7528215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Сявский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детский сад «Колокольчик».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Нижегородская область 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Шахунский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район, пос. </a:t>
            </a:r>
            <a:r>
              <a:rPr lang="ru-RU" sz="1200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Выполнила: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Базанова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Людмила Александровна. Воспитатель. Подготовительная группа №1 «Незабудка»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7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Поделка из бумажных салфеток </a:t>
            </a:r>
          </a:p>
          <a:p>
            <a:pPr lvl="0"/>
            <a:r>
              <a:rPr lang="ru-RU" sz="2500" dirty="0" smtClean="0"/>
              <a:t>«Парад Снеговиков» Оленева Олеся 7 лет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 preferRelativeResize="0">
            <a:picLocks noChangeArrowheads="1"/>
          </p:cNvPicPr>
          <p:nvPr/>
        </p:nvPicPr>
        <p:blipFill>
          <a:blip r:embed="rId4">
            <a:lum bright="-14000"/>
          </a:blip>
          <a:srcRect/>
          <a:stretch>
            <a:fillRect/>
          </a:stretch>
        </p:blipFill>
        <p:spPr bwMode="auto">
          <a:xfrm>
            <a:off x="2505808" y="1336431"/>
            <a:ext cx="6115507" cy="458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«Дед Мороз и Снегурочка» </a:t>
            </a:r>
          </a:p>
          <a:p>
            <a:pPr lvl="0"/>
            <a:r>
              <a:rPr lang="ru-RU" sz="2500" dirty="0" smtClean="0"/>
              <a:t>Маряхина Даша7 лет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2700" y="130126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«Зимние сказочники» </a:t>
            </a:r>
          </a:p>
          <a:p>
            <a:pPr lvl="0"/>
            <a:r>
              <a:rPr lang="ru-RU" sz="2500" dirty="0" err="1" smtClean="0"/>
              <a:t>Каргапольцев</a:t>
            </a:r>
            <a:r>
              <a:rPr lang="ru-RU" sz="2500" dirty="0" smtClean="0"/>
              <a:t> Алеша 7 лет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115" y="131005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Рисунки «Моя  снегурочка»</a:t>
            </a:r>
          </a:p>
          <a:p>
            <a:r>
              <a:rPr lang="ru-RU" sz="2500" dirty="0" smtClean="0"/>
              <a:t>Егорова Вика 7 лет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807" y="1362807"/>
            <a:ext cx="6114669" cy="45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Рисунки «Зимние герои»</a:t>
            </a:r>
          </a:p>
          <a:p>
            <a:r>
              <a:rPr lang="ru-RU" sz="2500" dirty="0" smtClean="0"/>
              <a:t>Самодуров Андрей 7 лет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8523" y="1336432"/>
            <a:ext cx="6253715" cy="469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Аппликация «Снегири на ветке» </a:t>
            </a:r>
          </a:p>
          <a:p>
            <a:pPr lvl="0"/>
            <a:r>
              <a:rPr lang="ru-RU" sz="2500" smtClean="0"/>
              <a:t>Беляева Настя 7 лет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0683" y="1344028"/>
            <a:ext cx="6179881" cy="463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8622"/>
            <a:ext cx="866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/>
              <a:t>Рисунок к 23 Февраля</a:t>
            </a: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«Лента» Егорова Вика 7 лет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955" y="1248508"/>
            <a:ext cx="3900953" cy="52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124</Words>
  <Application>Microsoft Office PowerPoint</Application>
  <PresentationFormat>Экран (4:3)</PresentationFormat>
  <Paragraphs>32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Наташа</cp:lastModifiedBy>
  <cp:revision>58</cp:revision>
  <dcterms:created xsi:type="dcterms:W3CDTF">2012-12-16T12:07:34Z</dcterms:created>
  <dcterms:modified xsi:type="dcterms:W3CDTF">2015-02-23T00:57:56Z</dcterms:modified>
</cp:coreProperties>
</file>