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8" r:id="rId3"/>
    <p:sldId id="261" r:id="rId4"/>
    <p:sldId id="267" r:id="rId5"/>
    <p:sldId id="271" r:id="rId6"/>
    <p:sldId id="268" r:id="rId7"/>
    <p:sldId id="269" r:id="rId8"/>
    <p:sldId id="27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2" autoAdjust="0"/>
    <p:restoredTop sz="94660" autoAdjust="0"/>
  </p:normalViewPr>
  <p:slideViewPr>
    <p:cSldViewPr snapToGrid="0">
      <p:cViewPr varScale="1">
        <p:scale>
          <a:sx n="108" d="100"/>
          <a:sy n="108" d="100"/>
        </p:scale>
        <p:origin x="-7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4EB7E9-9ADE-4131-9A6B-EC8AB81874A5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2F666B-2A19-4F18-B764-AF8DC7FFFC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5283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F666B-2A19-4F18-B764-AF8DC7FFFCB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5077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F666B-2A19-4F18-B764-AF8DC7FFFCB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5077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F666B-2A19-4F18-B764-AF8DC7FFFCB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5077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F666B-2A19-4F18-B764-AF8DC7FFFCB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5077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F666B-2A19-4F18-B764-AF8DC7FFFCB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5077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F666B-2A19-4F18-B764-AF8DC7FFFCB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5077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F666B-2A19-4F18-B764-AF8DC7FFFCB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5077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CB17-F494-4AE6-999B-865E5AAA8D1D}" type="datetime1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F082-9F0B-45ED-A8C5-13BBC70328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2099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FFA6C-B3FD-4643-8B7B-BD11C4696E54}" type="datetime1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F082-9F0B-45ED-A8C5-13BBC70328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9093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457F2-0CF9-4A3E-BDB7-CCB7E9C0D129}" type="datetime1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F082-9F0B-45ED-A8C5-13BBC70328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6169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0221-42E2-4C0B-B4CD-0FC555E3CF92}" type="datetime1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F082-9F0B-45ED-A8C5-13BBC70328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7992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31970-74F7-488C-A5C9-114573E81470}" type="datetime1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F082-9F0B-45ED-A8C5-13BBC70328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1337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C83CE-05B0-4318-991F-0EF4C9C979BA}" type="datetime1">
              <a:rPr lang="ru-RU" smtClean="0"/>
              <a:pPr/>
              <a:t>23.02.2015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F082-9F0B-45ED-A8C5-13BBC70328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5145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0166A-9231-4907-BA49-EF9EF51ACAE0}" type="datetime1">
              <a:rPr lang="ru-RU" smtClean="0"/>
              <a:pPr/>
              <a:t>23.02.2015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F082-9F0B-45ED-A8C5-13BBC70328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64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43C1B-F3EE-4847-886D-90E13090A5F6}" type="datetime1">
              <a:rPr lang="ru-RU" smtClean="0"/>
              <a:pPr/>
              <a:t>23.02.2015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F082-9F0B-45ED-A8C5-13BBC70328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5665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A9E86-4880-4E94-A046-FD3941FFF748}" type="datetime1">
              <a:rPr lang="ru-RU" smtClean="0"/>
              <a:pPr/>
              <a:t>23.02.2015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F082-9F0B-45ED-A8C5-13BBC70328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0486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C39F-BD33-46F7-8D12-570D40514635}" type="datetime1">
              <a:rPr lang="ru-RU" smtClean="0"/>
              <a:pPr/>
              <a:t>23.02.2015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F082-9F0B-45ED-A8C5-13BBC70328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8275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873C9-D2A0-4D2C-9BA2-340E3893759E}" type="datetime1">
              <a:rPr lang="ru-RU" smtClean="0"/>
              <a:pPr/>
              <a:t>23.02.2015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F082-9F0B-45ED-A8C5-13BBC70328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4632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E8150-3398-4C91-85CB-9DBFF359CA27}" type="datetime1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5F082-9F0B-45ED-A8C5-13BBC70328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166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3000">
              <a:srgbClr val="92D050">
                <a:alpha val="84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5315" y="384464"/>
            <a:ext cx="7450282" cy="8416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" y="5316543"/>
            <a:ext cx="9144000" cy="40524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77981" y="358622"/>
            <a:ext cx="67748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Творческие работы воспитанников (</a:t>
            </a:r>
            <a:r>
              <a:rPr lang="ru-RU" sz="2800" dirty="0" err="1" smtClean="0">
                <a:solidFill>
                  <a:schemeClr val="bg1"/>
                </a:solidFill>
              </a:rPr>
              <a:t>фотоотчет</a:t>
            </a:r>
            <a:r>
              <a:rPr lang="ru-RU" sz="2800" dirty="0" smtClean="0">
                <a:solidFill>
                  <a:schemeClr val="bg1"/>
                </a:solidFill>
              </a:rPr>
              <a:t>)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0083" y="1352549"/>
            <a:ext cx="4876800" cy="4876800"/>
          </a:xfrm>
          <a:prstGeom prst="rect">
            <a:avLst/>
          </a:prstGeo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958361" y="6102972"/>
            <a:ext cx="7528215" cy="64633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Сявский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детский сад «Колокольчик».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Нижегородская область ,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Шахунский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район, пос. </a:t>
            </a:r>
            <a:r>
              <a:rPr lang="ru-RU" sz="1200" i="1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ява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Выполнила: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Базанова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Людмила Александровна. Воспитатель. Подготовительная группа №1 «Незабудка»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373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3000">
              <a:srgbClr val="92D050">
                <a:alpha val="84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84464"/>
            <a:ext cx="8695592" cy="8416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6062817"/>
            <a:ext cx="9144000" cy="40524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77981" y="358622"/>
            <a:ext cx="74966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500" dirty="0" smtClean="0"/>
              <a:t>Аппликация «Пароход» </a:t>
            </a:r>
          </a:p>
          <a:p>
            <a:pPr lvl="0"/>
            <a:r>
              <a:rPr lang="ru-RU" sz="2500" dirty="0" err="1" smtClean="0"/>
              <a:t>Каргапольцев</a:t>
            </a:r>
            <a:r>
              <a:rPr lang="ru-RU" sz="2500" dirty="0" smtClean="0"/>
              <a:t> Алеша 7 лет</a:t>
            </a:r>
            <a:endParaRPr lang="ru-RU" sz="25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424795"/>
            <a:ext cx="2428009" cy="2428009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55708" y="6060790"/>
            <a:ext cx="2057400" cy="365125"/>
          </a:xfrm>
        </p:spPr>
        <p:txBody>
          <a:bodyPr/>
          <a:lstStyle/>
          <a:p>
            <a:fld id="{ADC5F082-9F0B-45ED-A8C5-13BBC703283E}" type="slidenum">
              <a:rPr lang="ru-RU" smtClean="0">
                <a:solidFill>
                  <a:schemeClr val="bg1">
                    <a:lumMod val="75000"/>
                  </a:schemeClr>
                </a:solidFill>
              </a:rPr>
              <a:pPr/>
              <a:t>2</a:t>
            </a:fld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7410" name="Picture 2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61846" y="1266092"/>
            <a:ext cx="6242304" cy="4681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19224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3000">
              <a:srgbClr val="92D050">
                <a:alpha val="84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84464"/>
            <a:ext cx="8695592" cy="8416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6062817"/>
            <a:ext cx="9144000" cy="40524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77981" y="358622"/>
            <a:ext cx="677487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500" dirty="0" smtClean="0"/>
              <a:t>Аппликация «Цветок» </a:t>
            </a:r>
          </a:p>
          <a:p>
            <a:pPr lvl="0"/>
            <a:r>
              <a:rPr lang="ru-RU" sz="2500" dirty="0" smtClean="0"/>
              <a:t>Маряхина Даша 7 лет</a:t>
            </a:r>
            <a:endParaRPr lang="ru-RU" sz="25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424795"/>
            <a:ext cx="2428009" cy="2428009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55708" y="6060790"/>
            <a:ext cx="2057400" cy="365125"/>
          </a:xfrm>
        </p:spPr>
        <p:txBody>
          <a:bodyPr/>
          <a:lstStyle/>
          <a:p>
            <a:fld id="{ADC5F082-9F0B-45ED-A8C5-13BBC703283E}" type="slidenum">
              <a:rPr lang="ru-RU" smtClean="0">
                <a:solidFill>
                  <a:schemeClr val="bg1">
                    <a:lumMod val="75000"/>
                  </a:schemeClr>
                </a:solidFill>
              </a:rPr>
              <a:pPr/>
              <a:t>3</a:t>
            </a:fld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0482" name="Picture 2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76103" y="1265752"/>
            <a:ext cx="6237817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19224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3000">
              <a:srgbClr val="92D050">
                <a:alpha val="84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84464"/>
            <a:ext cx="8695592" cy="8416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6062817"/>
            <a:ext cx="9144000" cy="40524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77981" y="358622"/>
            <a:ext cx="8182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 smtClean="0"/>
              <a:t>Совместные работы родителей и детей (модульное оригами)</a:t>
            </a:r>
          </a:p>
          <a:p>
            <a:pPr lvl="0"/>
            <a:r>
              <a:rPr lang="ru-RU" sz="2000" dirty="0" smtClean="0">
                <a:solidFill>
                  <a:schemeClr val="bg1"/>
                </a:solidFill>
              </a:rPr>
              <a:t>Поделка из бумаги «Лебедь»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424795"/>
            <a:ext cx="2428009" cy="2428009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55708" y="6060790"/>
            <a:ext cx="2057400" cy="365125"/>
          </a:xfrm>
        </p:spPr>
        <p:txBody>
          <a:bodyPr/>
          <a:lstStyle/>
          <a:p>
            <a:fld id="{ADC5F082-9F0B-45ED-A8C5-13BBC703283E}" type="slidenum">
              <a:rPr lang="ru-RU" smtClean="0">
                <a:solidFill>
                  <a:schemeClr val="bg1">
                    <a:lumMod val="75000"/>
                  </a:schemeClr>
                </a:solidFill>
              </a:rPr>
              <a:pPr/>
              <a:t>4</a:t>
            </a:fld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9" name="Рисунок 8" descr="RiGbxnrgSGE.jpg"/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668466" y="1204547"/>
            <a:ext cx="3969727" cy="526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224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3000">
              <a:srgbClr val="92D050">
                <a:alpha val="84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84464"/>
            <a:ext cx="8695592" cy="8416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6062817"/>
            <a:ext cx="9144000" cy="40524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77981" y="358622"/>
            <a:ext cx="8182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 smtClean="0"/>
              <a:t>Совместные работы родителей и детей (модульное оригами)</a:t>
            </a:r>
          </a:p>
          <a:p>
            <a:pPr lvl="0"/>
            <a:r>
              <a:rPr lang="ru-RU" sz="2000" dirty="0" smtClean="0">
                <a:solidFill>
                  <a:schemeClr val="bg1"/>
                </a:solidFill>
              </a:rPr>
              <a:t>Поделка из бумаги </a:t>
            </a:r>
            <a:r>
              <a:rPr lang="ru-RU" sz="2000" smtClean="0">
                <a:solidFill>
                  <a:schemeClr val="bg1"/>
                </a:solidFill>
              </a:rPr>
              <a:t>«Зайцы»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424795"/>
            <a:ext cx="2428009" cy="2428009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55708" y="6060790"/>
            <a:ext cx="2057400" cy="365125"/>
          </a:xfrm>
        </p:spPr>
        <p:txBody>
          <a:bodyPr/>
          <a:lstStyle/>
          <a:p>
            <a:fld id="{ADC5F082-9F0B-45ED-A8C5-13BBC703283E}" type="slidenum">
              <a:rPr lang="ru-RU" smtClean="0">
                <a:solidFill>
                  <a:schemeClr val="bg1">
                    <a:lumMod val="75000"/>
                  </a:schemeClr>
                </a:solidFill>
              </a:rPr>
              <a:pPr/>
              <a:t>5</a:t>
            </a:fld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8" name="Рисунок 7" descr="eXldPlNCrGA.jpg"/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455528" y="1618745"/>
            <a:ext cx="6221578" cy="414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224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3000">
              <a:srgbClr val="92D050">
                <a:alpha val="84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84464"/>
            <a:ext cx="8695592" cy="8416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6062817"/>
            <a:ext cx="9144000" cy="40524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77981" y="358622"/>
            <a:ext cx="8182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 smtClean="0"/>
              <a:t>Совместные работы родителей и детей</a:t>
            </a:r>
          </a:p>
          <a:p>
            <a:pPr lvl="0"/>
            <a:r>
              <a:rPr lang="ru-RU" sz="2000" dirty="0" smtClean="0">
                <a:solidFill>
                  <a:schemeClr val="bg1"/>
                </a:solidFill>
              </a:rPr>
              <a:t>Открытка «Любимому воспитателю!» Лебедева Лена 7 лет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424795"/>
            <a:ext cx="2428009" cy="2428009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55708" y="6060790"/>
            <a:ext cx="2057400" cy="365125"/>
          </a:xfrm>
        </p:spPr>
        <p:txBody>
          <a:bodyPr/>
          <a:lstStyle/>
          <a:p>
            <a:fld id="{ADC5F082-9F0B-45ED-A8C5-13BBC703283E}" type="slidenum">
              <a:rPr lang="ru-RU" smtClean="0">
                <a:solidFill>
                  <a:schemeClr val="bg1">
                    <a:lumMod val="75000"/>
                  </a:schemeClr>
                </a:solidFill>
              </a:rPr>
              <a:pPr/>
              <a:t>6</a:t>
            </a:fld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42095" y="2389137"/>
            <a:ext cx="4601905" cy="345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087757"/>
            <a:ext cx="4448508" cy="3336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19224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3000">
              <a:srgbClr val="92D050">
                <a:alpha val="84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84464"/>
            <a:ext cx="8695592" cy="8416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6062817"/>
            <a:ext cx="9144000" cy="40524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77981" y="358622"/>
            <a:ext cx="8182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 smtClean="0"/>
              <a:t>Совместные работы родителей и детей</a:t>
            </a:r>
          </a:p>
          <a:p>
            <a:pPr lvl="0"/>
            <a:r>
              <a:rPr lang="ru-RU" sz="2000" dirty="0" smtClean="0">
                <a:solidFill>
                  <a:schemeClr val="bg1"/>
                </a:solidFill>
              </a:rPr>
              <a:t>Картина –вышивка «На прогулке» Лебедева Лена 7 лет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424795"/>
            <a:ext cx="2428009" cy="2428009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55708" y="6060790"/>
            <a:ext cx="2057400" cy="365125"/>
          </a:xfrm>
        </p:spPr>
        <p:txBody>
          <a:bodyPr/>
          <a:lstStyle/>
          <a:p>
            <a:fld id="{ADC5F082-9F0B-45ED-A8C5-13BBC703283E}" type="slidenum">
              <a:rPr lang="ru-RU" smtClean="0">
                <a:solidFill>
                  <a:schemeClr val="bg1">
                    <a:lumMod val="75000"/>
                  </a:schemeClr>
                </a:solidFill>
              </a:rPr>
              <a:pPr/>
              <a:t>7</a:t>
            </a:fld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5931" y="1282211"/>
            <a:ext cx="6289270" cy="471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19224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3000">
              <a:srgbClr val="92D050">
                <a:alpha val="84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84464"/>
            <a:ext cx="8695592" cy="8416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6062817"/>
            <a:ext cx="9144000" cy="40524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424795"/>
            <a:ext cx="2428009" cy="2428009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55708" y="6060790"/>
            <a:ext cx="2057400" cy="365125"/>
          </a:xfrm>
        </p:spPr>
        <p:txBody>
          <a:bodyPr/>
          <a:lstStyle/>
          <a:p>
            <a:fld id="{ADC5F082-9F0B-45ED-A8C5-13BBC703283E}" type="slidenum">
              <a:rPr lang="ru-RU" smtClean="0">
                <a:solidFill>
                  <a:schemeClr val="bg1">
                    <a:lumMod val="75000"/>
                  </a:schemeClr>
                </a:solidFill>
              </a:rPr>
              <a:pPr/>
              <a:t>8</a:t>
            </a:fld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lum bright="18000" contrast="19000"/>
          </a:blip>
          <a:srcRect/>
          <a:stretch>
            <a:fillRect/>
          </a:stretch>
        </p:blipFill>
        <p:spPr bwMode="auto">
          <a:xfrm>
            <a:off x="2734408" y="1261076"/>
            <a:ext cx="3900953" cy="5201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334106" y="364812"/>
            <a:ext cx="82296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smtClean="0"/>
              <a:t>Совместные работы родителей и детей</a:t>
            </a:r>
          </a:p>
          <a:p>
            <a:pPr lvl="0" algn="ctr"/>
            <a:r>
              <a:rPr lang="ru-RU" dirty="0" smtClean="0">
                <a:solidFill>
                  <a:schemeClr val="bg1"/>
                </a:solidFill>
              </a:rPr>
              <a:t>Поздравительная открытка «Любимому воспитателю» Маряхина Даша 6 лет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224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148</TotalTime>
  <Words>147</Words>
  <Application>Microsoft Office PowerPoint</Application>
  <PresentationFormat>Экран (4:3)</PresentationFormat>
  <Paragraphs>32</Paragraphs>
  <Slides>8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Наташа</cp:lastModifiedBy>
  <cp:revision>51</cp:revision>
  <dcterms:created xsi:type="dcterms:W3CDTF">2012-12-16T12:07:34Z</dcterms:created>
  <dcterms:modified xsi:type="dcterms:W3CDTF">2015-02-23T00:59:37Z</dcterms:modified>
</cp:coreProperties>
</file>