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Мастер-класс «Подарок для мамы на 8 марта»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553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4690864" cy="4281339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Нам </a:t>
            </a:r>
            <a:r>
              <a:rPr lang="ru-RU" sz="3200" dirty="0"/>
              <a:t>понадобится:</a:t>
            </a:r>
          </a:p>
          <a:p>
            <a:pPr lvl="0" algn="ctr"/>
            <a:r>
              <a:rPr lang="ru-RU" sz="3200" dirty="0"/>
              <a:t>Цветное тесто для лепки</a:t>
            </a:r>
          </a:p>
          <a:p>
            <a:pPr lvl="0" algn="ctr"/>
            <a:r>
              <a:rPr lang="ru-RU" sz="3200" dirty="0"/>
              <a:t>Разноцветные тесёмки</a:t>
            </a:r>
          </a:p>
          <a:p>
            <a:pPr lvl="0" algn="ctr"/>
            <a:r>
              <a:rPr lang="ru-RU" sz="3200" dirty="0"/>
              <a:t>Стержень для шариковой ручки</a:t>
            </a:r>
          </a:p>
          <a:p>
            <a:pPr lvl="0" algn="ctr"/>
            <a:r>
              <a:rPr lang="ru-RU" sz="3200" dirty="0"/>
              <a:t>Карандаш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Делаем декоративный браслет из цветного теста для детской лепки.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1026" name="Picture 2" descr="C:\Users\Админ\Desktop\Фото07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638" y="1700808"/>
            <a:ext cx="3340492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569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2348880"/>
            <a:ext cx="3754760" cy="37772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dirty="0"/>
              <a:t>Катаем небольшие шарики. Нанизываем их на стержень для шариковой ручки. Оставляем сохнуть.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1 этап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Админ\Desktop\QBbSkMncsD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63"/>
          <a:stretch/>
        </p:blipFill>
        <p:spPr bwMode="auto">
          <a:xfrm>
            <a:off x="467544" y="2204864"/>
            <a:ext cx="3960439" cy="428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436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060848"/>
            <a:ext cx="4752528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Когда «бусины» высохли, снимаем их со стержня и нанизываем на цветную тесьму. Дети с хорошо развитой мелкой моторикой с лёгкостью это делают. Для тех, кому данная задача не по плечу, можно использовать пластиковую ли деревянную иглу для детского творчества.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этап</a:t>
            </a:r>
            <a:endParaRPr lang="ru-RU" dirty="0"/>
          </a:p>
        </p:txBody>
      </p:sp>
      <p:pic>
        <p:nvPicPr>
          <p:cNvPr id="3074" name="Picture 2" descr="C:\Users\Админ\Desktop\Фото076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64904"/>
            <a:ext cx="3456182" cy="414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762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55976" y="2675466"/>
            <a:ext cx="4320480" cy="3561845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/>
              <a:t>Чтобы «бусины» не провисали и не скатывались, друг на друга  делаем декоративные узелки. Несколько раз обмотаем карандаш тесьмой и завяжем узел.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этап</a:t>
            </a:r>
            <a:endParaRPr lang="ru-RU" dirty="0"/>
          </a:p>
        </p:txBody>
      </p:sp>
      <p:pic>
        <p:nvPicPr>
          <p:cNvPr id="4098" name="Picture 2" descr="C:\Users\Админ\Desktop\Фото07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3744416" cy="4398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55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75467"/>
            <a:ext cx="5112568" cy="345069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Как выразить заветное словами</a:t>
            </a:r>
            <a:br>
              <a:rPr lang="ru-RU" dirty="0"/>
            </a:br>
            <a:r>
              <a:rPr lang="ru-RU" dirty="0"/>
              <a:t>Любимой, самой лучшей - моей маме</a:t>
            </a:r>
            <a:br>
              <a:rPr lang="ru-RU" dirty="0"/>
            </a:br>
            <a:r>
              <a:rPr lang="ru-RU" dirty="0"/>
              <a:t>Я к ней прижмусь и крепко обниму -</a:t>
            </a:r>
            <a:br>
              <a:rPr lang="ru-RU" dirty="0"/>
            </a:br>
            <a:r>
              <a:rPr lang="ru-RU" dirty="0"/>
              <a:t>Она поймет, как я ее люблю...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/>
              <a:t>Подарок для мамочки готов!</a:t>
            </a:r>
            <a:br>
              <a:rPr lang="ru-RU" dirty="0"/>
            </a:br>
            <a:r>
              <a:rPr lang="ru-RU" dirty="0"/>
              <a:t>Поздравляем маму</a:t>
            </a:r>
            <a:br>
              <a:rPr lang="ru-RU" dirty="0"/>
            </a:br>
            <a:endParaRPr lang="ru-RU" dirty="0"/>
          </a:p>
        </p:txBody>
      </p:sp>
      <p:pic>
        <p:nvPicPr>
          <p:cNvPr id="5122" name="Picture 2" descr="C:\Users\Админ\Desktop\Фото077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36912"/>
            <a:ext cx="3625081" cy="402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217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</TotalTime>
  <Words>136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Мастер-класс «Подарок для мамы на 8 марта» </vt:lpstr>
      <vt:lpstr>Делаем декоративный браслет из цветного теста для детской лепки. </vt:lpstr>
      <vt:lpstr>1 этап </vt:lpstr>
      <vt:lpstr>2 этап</vt:lpstr>
      <vt:lpstr>3 этап</vt:lpstr>
      <vt:lpstr>Подарок для мамочки готов! Поздравляем маму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«Подарок для мамы на 8 марта» </dc:title>
  <dc:creator>Леночка</dc:creator>
  <cp:lastModifiedBy>Елена</cp:lastModifiedBy>
  <cp:revision>2</cp:revision>
  <dcterms:created xsi:type="dcterms:W3CDTF">2015-03-08T16:00:28Z</dcterms:created>
  <dcterms:modified xsi:type="dcterms:W3CDTF">2015-03-08T16:14:57Z</dcterms:modified>
</cp:coreProperties>
</file>