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3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2423E-8EDC-418C-BFE2-027152A37D8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28688" y="357188"/>
            <a:ext cx="2895600" cy="1214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86125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5A170-159C-490F-A324-D6C4FDD64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9647-D2CF-4D87-9595-F3BE88FB8C35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8163-CB68-4013-B3FD-7817BA09C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63FD7-1697-4F8F-83A3-F4652C0F494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5D7BD-5FB5-421D-AE56-15B0835A4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A971-8CD7-4459-9908-B9AD33D17F69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B90D-FEC8-407B-96B3-82FFBEC02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B6C2-2E04-4459-9CD2-16BFDC6AE17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2AC8-A0B2-4E9E-B9C3-3A8271FBB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B3614-6E7D-4C8A-89FE-97632589288A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DA80-4469-4686-B062-14421D742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537FD-03D8-4F96-955B-78FDBDE5D41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61C5-2A26-49AD-AD6D-433E4BDB3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EDAC-B972-4828-8FFD-D8C234CC361E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3419-AB47-43AF-87EA-1669D0788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1589-3A55-40D4-8321-0F91C3B1A5DB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3CBB-BA95-4CE1-811F-BFBD79741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1330-4B2F-41D1-AA6C-91C9C14D597B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7798-6DB7-48C6-A19B-320807482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4857-5DB8-4993-9755-3C80C7EEE172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63A3-A7FC-4891-AA8C-63839EBF8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F04BFC-DBA4-4C25-AF47-E213256A7EC9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72188" y="285750"/>
            <a:ext cx="2895600" cy="1214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CD1525-5A7C-49CB-B670-FEFDFF743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6572250" y="6357938"/>
            <a:ext cx="2143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ОФПС 42 ПЧ </a:t>
            </a:r>
          </a:p>
        </p:txBody>
      </p:sp>
      <p:pic>
        <p:nvPicPr>
          <p:cNvPr id="8" name="Рисунок 7" descr="1275600372_forma-mch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15338" y="142852"/>
            <a:ext cx="758952" cy="10210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2;&#1086;&#1080;%20&#1076;&#1086;&#1082;&#1091;&#1084;&#1077;&#1085;&#1090;&#1099;\&#1052;&#1086;&#1080;%20&#1074;&#1080;&#1076;&#1077;&#1086;&#1079;&#1072;&#1087;&#1080;&#1089;&#1080;\&#1041;&#1077;&#1079;%20&#1080;&#1084;&#1077;&#1085;&#1080;_0001.wmv" TargetMode="External"/><Relationship Id="rId5" Type="http://schemas.openxmlformats.org/officeDocument/2006/relationships/image" Target="../media/image10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024" y="1232693"/>
            <a:ext cx="7772400" cy="4500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МЧС РОССИИ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КАЗЕННОЕ УЧРЕЖДЕНИЕ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«5 ОТРЯД ФЕДЕРАЛЬНОЙ ПРОТИВОПОЖАРНОЙ СЛУЖБЫ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ХАНТЫ-МАНСИЙСКОМУ АВТОНОМНОМУ ОКРУГУ-ЮГРЕ»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42 ПОЖАРНАЯ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ЧАСТЬ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«Есть идея!»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Замена металлического пенобака на пластик и всю магистраль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813" y="2928939"/>
            <a:ext cx="7772400" cy="121444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615262" cy="79690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итоге получается вот такая конструкция.</a:t>
            </a:r>
            <a:endParaRPr lang="ru-RU" sz="2400" dirty="0" smtClean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289832" y="6143625"/>
            <a:ext cx="572641" cy="67071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4929188" y="6330156"/>
            <a:ext cx="789236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419872" y="6330156"/>
            <a:ext cx="803245" cy="4841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Содержимое 3" descr="Фото0050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14546" y="857232"/>
            <a:ext cx="3915000" cy="52200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4143375" y="6143624"/>
            <a:ext cx="572641" cy="7143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275856" y="6381328"/>
            <a:ext cx="796082" cy="4766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Без имени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Установили манометр и создали давление 1,0 кг/ см . конструкция выдержала  испытание. </a:t>
            </a:r>
            <a:endParaRPr lang="ru-RU" sz="2400" dirty="0" smtClean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283968" y="6143624"/>
            <a:ext cx="573782" cy="7143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4932040" y="6373812"/>
            <a:ext cx="786383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D:\Локальный диск (I)\ПЧ\42 ПЧ\Есть идея\пенообразователь\испытание\Фото010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857364"/>
            <a:ext cx="5808372" cy="42148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143375" y="6143624"/>
            <a:ext cx="572641" cy="7143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4787453" y="6373812"/>
            <a:ext cx="714375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347864" y="6373812"/>
            <a:ext cx="724074" cy="4841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D:\Локальный диск (I)\ПЧ\42 ПЧ\Есть идея\пенообразователь\испытание\Фото0109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571744"/>
            <a:ext cx="3500462" cy="3429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642918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вся магистраль от заливной горловины до ПН-40 изготавливается  из пластиковой трубы.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 smtClean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143375" y="6143624"/>
            <a:ext cx="428625" cy="7143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347864" y="6453336"/>
            <a:ext cx="724074" cy="4046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54059"/>
            <a:ext cx="3384376" cy="442566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 Д Е Р Ж А Н И Е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Что было</a:t>
            </a: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7572375" y="5000625"/>
            <a:ext cx="1200150" cy="12001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ContrastingRightFacing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500063" y="5357813"/>
            <a:ext cx="2160587" cy="720725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авторы</a:t>
            </a:r>
          </a:p>
        </p:txBody>
      </p:sp>
      <p:sp>
        <p:nvSpPr>
          <p:cNvPr id="7" name="Багетная рамка 6">
            <a:hlinkClick r:id="rId4" action="ppaction://hlinksldjump"/>
          </p:cNvPr>
          <p:cNvSpPr/>
          <p:nvPr/>
        </p:nvSpPr>
        <p:spPr>
          <a:xfrm>
            <a:off x="4000500" y="5357813"/>
            <a:ext cx="2160588" cy="720725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библиография</a:t>
            </a:r>
          </a:p>
        </p:txBody>
      </p:sp>
      <p:sp>
        <p:nvSpPr>
          <p:cNvPr id="9" name="Управляющая кнопка: справка 8">
            <a:hlinkClick r:id="rId5" action="ppaction://hlinksldjump" highlightClick="1"/>
          </p:cNvPr>
          <p:cNvSpPr/>
          <p:nvPr/>
        </p:nvSpPr>
        <p:spPr>
          <a:xfrm>
            <a:off x="285750" y="285750"/>
            <a:ext cx="1042988" cy="1042988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3" name="Содержимое 2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428625" y="2428875"/>
            <a:ext cx="3143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Что предлагаем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  <p:sp>
        <p:nvSpPr>
          <p:cNvPr id="14344" name="Содержимое 2">
            <a:hlinkClick r:id="rId7" action="ppaction://hlinksldjump"/>
          </p:cNvPr>
          <p:cNvSpPr txBox="1">
            <a:spLocks/>
          </p:cNvSpPr>
          <p:nvPr/>
        </p:nvSpPr>
        <p:spPr bwMode="auto">
          <a:xfrm>
            <a:off x="428625" y="3429000"/>
            <a:ext cx="3214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Испытание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28625" y="1600200"/>
            <a:ext cx="3929063" cy="111442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Арсеньев Андрей Владимирович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начальник 42 ПЧ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капитан внутренней службы</a:t>
            </a: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143375" y="6143624"/>
            <a:ext cx="572641" cy="7143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справка 7">
            <a:hlinkClick r:id="rId3" action="ppaction://hlinksldjump" highlightClick="1"/>
          </p:cNvPr>
          <p:cNvSpPr/>
          <p:nvPr/>
        </p:nvSpPr>
        <p:spPr>
          <a:xfrm>
            <a:off x="500063" y="285750"/>
            <a:ext cx="1042987" cy="1042988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Содержимое 2"/>
          <p:cNvSpPr txBox="1">
            <a:spLocks/>
          </p:cNvSpPr>
          <p:nvPr/>
        </p:nvSpPr>
        <p:spPr bwMode="auto">
          <a:xfrm>
            <a:off x="142875" y="2857500"/>
            <a:ext cx="47148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Юнусов Рустам Рафаильевич                старший водитель 42 ПЧ</a:t>
            </a:r>
          </a:p>
          <a:p>
            <a:pPr marL="342900" indent="-3429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старший сержант внутренней службы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75" y="4214813"/>
            <a:ext cx="4500563" cy="8572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Асянов Ринат Махмутович           водитель 42 ПЧ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026" name="Picture 2" descr="C:\Documents and Settings\Admin\Рабочий стол\Арсеньев\DSC_4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357298"/>
            <a:ext cx="1246403" cy="1260000"/>
          </a:xfrm>
          <a:prstGeom prst="rect">
            <a:avLst/>
          </a:prstGeom>
          <a:noFill/>
        </p:spPr>
      </p:pic>
      <p:pic>
        <p:nvPicPr>
          <p:cNvPr id="1027" name="Picture 3" descr="D:\Локальный диск (I)\ПЧ\42 ПЧ\Есть идея\пенообразователь\испытание\Изображение 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000504"/>
            <a:ext cx="1196458" cy="1260000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643182"/>
            <a:ext cx="1297608" cy="126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Библиография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Всероссийский научно-исследовательский институт противопожарной обороны «ПОРЯДОК ПРИМЕНЕНИЯ ПЕНООБРАЗОВАТЕЛЕЙ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ДЛЯ ТУШЕНИЯ ПОЖАРОВ»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 16.10.1996 г.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2. Порядок применения, транспортирования, хранения и проверки качества пенообразователей для тушения пожаров: (Инструкция). - М.:ВНИИПО,1989.-28 с.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143375" y="6143624"/>
            <a:ext cx="572641" cy="7143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428625" y="214313"/>
            <a:ext cx="1042988" cy="1042987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 О М О Щ Ь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714480" y="1500174"/>
            <a:ext cx="6126176" cy="44291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2800" dirty="0" smtClean="0"/>
              <a:t>следующий слайд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sz="2800" dirty="0" smtClean="0"/>
              <a:t>выход в меню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2800" dirty="0" smtClean="0"/>
              <a:t>возврат в предыдущий слайд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выход</a:t>
            </a:r>
          </a:p>
        </p:txBody>
      </p:sp>
      <p:sp>
        <p:nvSpPr>
          <p:cNvPr id="4" name="Выгнутая вправо стрелка 3">
            <a:hlinkClick r:id="" action="ppaction://hlinkshowjump?jump=lastslideviewed"/>
          </p:cNvPr>
          <p:cNvSpPr/>
          <p:nvPr/>
        </p:nvSpPr>
        <p:spPr>
          <a:xfrm>
            <a:off x="642938" y="5429250"/>
            <a:ext cx="1143000" cy="72072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2071670" y="1643050"/>
            <a:ext cx="714375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-5400000">
            <a:off x="2099452" y="2686837"/>
            <a:ext cx="714375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-10800000">
            <a:off x="2143108" y="3929066"/>
            <a:ext cx="714375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2000232" y="4572008"/>
            <a:ext cx="1200150" cy="12001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ContrastingRightFacing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постоянные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разливы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пенообразователя, вызывает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ремонт пенобаков что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влияет на коррозию автотранспорта и здоровье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сотрудников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143375" y="6143624"/>
            <a:ext cx="500633" cy="7143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4716016" y="6381328"/>
            <a:ext cx="856109" cy="4766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Содержимое 3" descr="DSC_182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/>
      </p:pic>
      <p:cxnSp>
        <p:nvCxnSpPr>
          <p:cNvPr id="7" name="Прямая со стрелкой 6"/>
          <p:cNvCxnSpPr/>
          <p:nvPr/>
        </p:nvCxnSpPr>
        <p:spPr>
          <a:xfrm rot="5400000">
            <a:off x="1285852" y="2071678"/>
            <a:ext cx="200026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8433" idx="2"/>
          </p:cNvCxnSpPr>
          <p:nvPr/>
        </p:nvCxnSpPr>
        <p:spPr>
          <a:xfrm>
            <a:off x="4229112" y="1417638"/>
            <a:ext cx="1271582" cy="36544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5295904" y="1866888"/>
            <a:ext cx="2071702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результате коррозии металла качество пенообразователей ухудшается.</a:t>
            </a:r>
            <a:endParaRPr lang="ru-RU" sz="2800" dirty="0" smtClean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143375" y="6143624"/>
            <a:ext cx="500633" cy="66975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4715445" y="6381328"/>
            <a:ext cx="785243" cy="4766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275856" y="6381328"/>
            <a:ext cx="796082" cy="4766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Содержимое 3" descr="DSC_205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88708" y="1600200"/>
            <a:ext cx="7766583" cy="452596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615262" cy="141763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Наилучшая сохранность пенообразователя обеспечивается при их хранении в концентрированном виде в сосудах из полимерных материалов</a:t>
            </a:r>
            <a:endParaRPr lang="ru-RU" sz="2400" dirty="0" smtClean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143375" y="6143624"/>
            <a:ext cx="500633" cy="7143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75856" y="6381328"/>
            <a:ext cx="796082" cy="4766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 descr="D:\ПЧ\ПЧ- 42\Рацуха\пенообразователь\фото\DSC_21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11" y="1600200"/>
            <a:ext cx="7454978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43985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Итак берем бочку в которой нам привезли пенообразователь трубу при помощи сертифицированного утюга нагреваем и наворачиваем резьбу.</a:t>
            </a:r>
            <a:endParaRPr lang="ru-RU" sz="2400" dirty="0" smtClean="0"/>
          </a:p>
        </p:txBody>
      </p:sp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4283968" y="6021288"/>
            <a:ext cx="573782" cy="8367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4857751" y="6286500"/>
            <a:ext cx="938386" cy="526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Содержимое 3" descr="Фото004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14612" y="2000240"/>
            <a:ext cx="3714776" cy="390144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151</Words>
  <Application>Microsoft Office PowerPoint</Application>
  <PresentationFormat>Экран (4:3)</PresentationFormat>
  <Paragraphs>39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МЧС РОССИИ   ФЕДЕРАЛЬНОЕ ГОСУДАРСТВЕННОЕ КАЗЕННОЕ УЧРЕЖДЕНИЕ   «5 ОТРЯД ФЕДЕРАЛЬНОЙ ПРОТИВОПОЖАРНОЙ СЛУЖБЫ ПО ХАНТЫ-МАНСИЙСКОМУ АВТОНОМНОМУ ОКРУГУ-ЮГРЕ»   42 ПОЖАРНАЯ ЧАСТЬ  «Есть идея!»  Замена металлического пенобака на пластик и всю магистраль до ПН 40  </vt:lpstr>
      <vt:lpstr>С О Д Е Р Ж А Н И Е</vt:lpstr>
      <vt:lpstr>авторы</vt:lpstr>
      <vt:lpstr>Библиография</vt:lpstr>
      <vt:lpstr>П О М О Щ Ь</vt:lpstr>
      <vt:lpstr>постоянные разливы пенообразователя, вызывает ремонт пенобаков что влияет на коррозию автотранспорта и здоровье сотрудников.</vt:lpstr>
      <vt:lpstr>В результате коррозии металла качество пенообразователей ухудшается.</vt:lpstr>
      <vt:lpstr>Наилучшая сохранность пенообразователя обеспечивается при их хранении в концентрированном виде в сосудах из полимерных материалов</vt:lpstr>
      <vt:lpstr>Итак берем бочку в которой нам привезли пенообразователь трубу при помощи сертифицированного утюга нагреваем и наворачиваем резьбу.</vt:lpstr>
      <vt:lpstr>В итоге получается вот такая конструкция.</vt:lpstr>
      <vt:lpstr>Презентация PowerPoint</vt:lpstr>
      <vt:lpstr>                                                                                              2 Установили манометр и создали давление 1,0 кг/ см . конструкция выдержала  испытание.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Вредные привычки и их профилактика</dc:title>
  <dc:creator>student</dc:creator>
  <cp:lastModifiedBy>student</cp:lastModifiedBy>
  <cp:revision>54</cp:revision>
  <dcterms:created xsi:type="dcterms:W3CDTF">2014-09-22T09:13:12Z</dcterms:created>
  <dcterms:modified xsi:type="dcterms:W3CDTF">2015-02-05T06:03:33Z</dcterms:modified>
</cp:coreProperties>
</file>