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8575"/>
            <a:ext cx="907732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88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575"/>
            <a:ext cx="90678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2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3338"/>
            <a:ext cx="90678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11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3813"/>
            <a:ext cx="908685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37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3813"/>
            <a:ext cx="90582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688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K.</dc:creator>
  <cp:lastModifiedBy>Марина</cp:lastModifiedBy>
  <cp:revision>3</cp:revision>
  <dcterms:created xsi:type="dcterms:W3CDTF">2014-02-20T21:46:09Z</dcterms:created>
  <dcterms:modified xsi:type="dcterms:W3CDTF">2014-02-20T22:16:58Z</dcterms:modified>
</cp:coreProperties>
</file>