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9D04E-FB03-4C3A-91F1-938A9CD97DC7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3964D-8ACC-4510-8097-11333772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3964D-8ACC-4510-8097-113337726B2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3964D-8ACC-4510-8097-113337726B2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46B0-BAF3-4821-A2A4-46AD2EB12C6D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11A-D141-4C11-B3EB-32EF4A71E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46B0-BAF3-4821-A2A4-46AD2EB12C6D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11A-D141-4C11-B3EB-32EF4A71E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46B0-BAF3-4821-A2A4-46AD2EB12C6D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11A-D141-4C11-B3EB-32EF4A71E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46B0-BAF3-4821-A2A4-46AD2EB12C6D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11A-D141-4C11-B3EB-32EF4A71E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46B0-BAF3-4821-A2A4-46AD2EB12C6D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11A-D141-4C11-B3EB-32EF4A71E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46B0-BAF3-4821-A2A4-46AD2EB12C6D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11A-D141-4C11-B3EB-32EF4A71E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46B0-BAF3-4821-A2A4-46AD2EB12C6D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11A-D141-4C11-B3EB-32EF4A71E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46B0-BAF3-4821-A2A4-46AD2EB12C6D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11A-D141-4C11-B3EB-32EF4A71E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46B0-BAF3-4821-A2A4-46AD2EB12C6D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11A-D141-4C11-B3EB-32EF4A71E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46B0-BAF3-4821-A2A4-46AD2EB12C6D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11A-D141-4C11-B3EB-32EF4A71E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46B0-BAF3-4821-A2A4-46AD2EB12C6D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D11A-D141-4C11-B3EB-32EF4A71E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646B0-BAF3-4821-A2A4-46AD2EB12C6D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9D11A-D141-4C11-B3EB-32EF4A71E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64307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МБДОУ  Детский сад №7</a:t>
            </a:r>
            <a:b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комбинированного вида </a:t>
            </a:r>
            <a:b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Одинцовский Муниципальный район</a:t>
            </a:r>
            <a:b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городское поселение Кубинка </a:t>
            </a:r>
            <a:b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Мастер   класс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9066"/>
            <a:ext cx="6400800" cy="2643206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dirty="0" smtClean="0">
                <a:solidFill>
                  <a:srgbClr val="FF0000"/>
                </a:solidFill>
                <a:latin typeface="Monotype Corsiva" pitchFamily="66" charset="0"/>
              </a:rPr>
              <a:t>«ОЖЕРЕЛЬЕ   ДЛЯ  МИЛОЙ МАМОЧКИ »</a:t>
            </a:r>
          </a:p>
          <a:p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Выполнила : Сапрыкина Н.Г.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воспитатель группы № 13</a:t>
            </a:r>
          </a:p>
          <a:p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Бусинку за бусинкой соберу на нитку.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Мой подарок знаю, вызовет улыбку.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Маме он понравится и она в ответ,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Скажет, что красивей бус на свете нет!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Света\Desktop\28-02-2015_23-20-32\IMG_64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214686"/>
            <a:ext cx="5429288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8575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  <a:t>В преддверии  </a:t>
            </a:r>
            <a:r>
              <a:rPr lang="ru-RU" sz="3100" b="1" dirty="0">
                <a:solidFill>
                  <a:srgbClr val="0070C0"/>
                </a:solidFill>
                <a:latin typeface="Monotype Corsiva" pitchFamily="66" charset="0"/>
              </a:rPr>
              <a:t>весеннего праздника </a:t>
            </a:r>
            <a: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  <a:t>8 </a:t>
            </a:r>
            <a:r>
              <a:rPr lang="ru-RU" sz="3100" b="1" dirty="0">
                <a:solidFill>
                  <a:srgbClr val="0070C0"/>
                </a:solidFill>
                <a:latin typeface="Monotype Corsiva" pitchFamily="66" charset="0"/>
              </a:rPr>
              <a:t>марта, мы с ребятами решили сделать в подарок для мамочек, бабушек, сестренок </a:t>
            </a:r>
            <a: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  <a:t>– </a:t>
            </a:r>
            <a:b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  <a:t>красивое </a:t>
            </a:r>
            <a:r>
              <a:rPr lang="ru-RU" sz="3100" b="1" dirty="0">
                <a:solidFill>
                  <a:srgbClr val="0070C0"/>
                </a:solidFill>
                <a:latin typeface="Monotype Corsiva" pitchFamily="66" charset="0"/>
              </a:rPr>
              <a:t>ожерелье своими руками. </a:t>
            </a:r>
            <a: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(</a:t>
            </a: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Для </a:t>
            </a: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поделки была выбрана объемная техника </a:t>
            </a:r>
            <a:r>
              <a:rPr lang="ru-RU" sz="2200" dirty="0" err="1" smtClean="0">
                <a:solidFill>
                  <a:srgbClr val="002060"/>
                </a:solidFill>
                <a:latin typeface="Monotype Corsiva" pitchFamily="66" charset="0"/>
              </a:rPr>
              <a:t>квиллинг</a:t>
            </a: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)</a:t>
            </a:r>
            <a:r>
              <a:rPr lang="ru-RU" sz="31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31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3" name="Picture 1" descr="C:\Users\Света\Desktop\28-02-2015_23-20-32\IMG_6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929066"/>
            <a:ext cx="4831566" cy="2625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МАТЕРИАЛЫ ДЛЯ  КВИЛЛИНГА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   Для нашего ожерелья понадобиться бумага для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квиллинга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клей ПВА зубочистка ,инструмент для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квиллинга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(вилочка) и ленточка подходящая по цвету 50см.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052" name="Picture 4" descr="В противном случае пригодятся готовые наборы для квиллинга, . - Мастераполимернойглины.р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143248"/>
            <a:ext cx="5500726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Заготовки для ожерелья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C:\Users\Света\Desktop\28-02-2015_23-20-32\IMG_6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143140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59" name="Picture 3" descr="C:\Users\Света\Desktop\28-02-2015_23-20-32\IMG_6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2071702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0" name="Picture 4" descr="C:\Users\Света\Desktop\28-02-2015_23-20-32\IMG_6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500174"/>
            <a:ext cx="1857388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3" name="Picture 7" descr="Магический декор Я уже размещала МК про квиллинг, который подготовила одна из наших подписчиц Теперь идея подвески -. Магичес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500174"/>
            <a:ext cx="2000264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7158" y="4007972"/>
            <a:ext cx="83582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Для изготовления одного цветка нам понадобятся: 6 небольших заготовок «спиральки»; из основной формы делаем « капельку». Склеиваем по 2 лепестка и после собираем и склеиваем весь цветок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следующий цветок: из  простой  «спиральки»  делаем форму «глаз». Таких заготовок нам надо 5штук. Собираем и склеиваем.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Последний цветок делаем из  простой « спиральки» - «сердечко». Понадобится 6 заготовок. Собираем и склеиваем.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Собираем  поделку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C:\Users\Света\Desktop\28-02-2015_23-20-32\IMG_6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2857520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3" name="Picture 3" descr="C:\Users\Света\Desktop\28-02-2015_23-20-32\IMG_6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785926"/>
            <a:ext cx="2857520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Picture 4" descr="C:\Users\Света\Desktop\28-02-2015_23-20-32\IMG_6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928934"/>
            <a:ext cx="250033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42910" y="5921112"/>
            <a:ext cx="8001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Состоит ожерелье из трех разных цветка по виду и по цвету.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511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Последний  штрих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Света\Desktop\28-02-2015_23-20-32\IMG_6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85765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0" name="Picture 2" descr="C:\Users\Света\Desktop\28-02-2015_23-20-32\IMG_6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8"/>
            <a:ext cx="4071966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4746289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Теперь склеиваем цветы между собой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приклеиваем к ленточке,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которую разделили пополам.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latin typeface="Monotype Corsiva" pitchFamily="66" charset="0"/>
              </a:rPr>
              <a:t>Спасибо  </a:t>
            </a:r>
            <a:r>
              <a:rPr lang="ru-RU" sz="8000" smtClean="0">
                <a:latin typeface="Monotype Corsiva" pitchFamily="66" charset="0"/>
              </a:rPr>
              <a:t>за внимание !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169</Words>
  <Application>Microsoft Office PowerPoint</Application>
  <PresentationFormat>Экран (4:3)</PresentationFormat>
  <Paragraphs>22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МБДОУ  Детский сад №7 комбинированного вида  Одинцовский Муниципальный район городское поселение Кубинка  Мастер   класс</vt:lpstr>
      <vt:lpstr>Бусинку за бусинкой соберу на нитку. Мой подарок знаю, вызовет улыбку. Маме он понравится и она в ответ, Скажет, что красивей бус на свете нет!</vt:lpstr>
      <vt:lpstr> В преддверии  весеннего праздника  8 марта, мы с ребятами решили сделать в подарок для мамочек, бабушек, сестренок –  красивое ожерелье своими руками.  (Для поделки была выбрана объемная техника квиллинг) </vt:lpstr>
      <vt:lpstr>МАТЕРИАЛЫ ДЛЯ  КВИЛЛИНГА</vt:lpstr>
      <vt:lpstr>Заготовки для ожерелья </vt:lpstr>
      <vt:lpstr>Собираем  поделку </vt:lpstr>
      <vt:lpstr> Последний  штрих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№7  ПРЕЗЕНТАЦИЯ</dc:title>
  <dc:creator>Света</dc:creator>
  <cp:lastModifiedBy>111</cp:lastModifiedBy>
  <cp:revision>19</cp:revision>
  <dcterms:created xsi:type="dcterms:W3CDTF">2015-02-28T20:30:19Z</dcterms:created>
  <dcterms:modified xsi:type="dcterms:W3CDTF">2015-03-01T13:34:21Z</dcterms:modified>
</cp:coreProperties>
</file>