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gif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C2A51-9441-42AA-8361-2403D3E7AD0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446CA9-17E3-4FBF-BEAB-1FD0697B26A0}">
      <dgm:prSet phldrT="[Текст]" custT="1"/>
      <dgm:spPr/>
      <dgm:t>
        <a:bodyPr/>
        <a:lstStyle/>
        <a:p>
          <a:r>
            <a:rPr lang="ru-RU" sz="1400" dirty="0" smtClean="0"/>
            <a:t>Пути в игровой деятельности</a:t>
          </a:r>
          <a:endParaRPr lang="ru-RU" sz="1400" dirty="0"/>
        </a:p>
      </dgm:t>
    </dgm:pt>
    <dgm:pt modelId="{5D3444F0-B687-4CFC-8EC0-FCD1DC8F1305}" type="parTrans" cxnId="{D9BC32E0-D366-421A-ADB8-9EB9C1634BC1}">
      <dgm:prSet/>
      <dgm:spPr/>
      <dgm:t>
        <a:bodyPr/>
        <a:lstStyle/>
        <a:p>
          <a:endParaRPr lang="ru-RU"/>
        </a:p>
      </dgm:t>
    </dgm:pt>
    <dgm:pt modelId="{EFDC0544-BDDB-4D6A-A8F4-2D05061059BD}" type="sibTrans" cxnId="{D9BC32E0-D366-421A-ADB8-9EB9C1634BC1}">
      <dgm:prSet/>
      <dgm:spPr/>
      <dgm:t>
        <a:bodyPr/>
        <a:lstStyle/>
        <a:p>
          <a:endParaRPr lang="ru-RU"/>
        </a:p>
      </dgm:t>
    </dgm:pt>
    <dgm:pt modelId="{25761F42-60A0-4D42-9A15-25C58C7EE31D}">
      <dgm:prSet phldrT="[Текст]" custT="1"/>
      <dgm:spPr/>
      <dgm:t>
        <a:bodyPr/>
        <a:lstStyle/>
        <a:p>
          <a:r>
            <a:rPr lang="ru-RU" sz="1400" dirty="0" smtClean="0"/>
            <a:t>Введение новых вариантов заданий</a:t>
          </a:r>
          <a:endParaRPr lang="ru-RU" sz="1400" dirty="0"/>
        </a:p>
      </dgm:t>
    </dgm:pt>
    <dgm:pt modelId="{3FC76214-11B0-4FCF-AC23-5A046E9CE274}" type="parTrans" cxnId="{CE2DB137-8970-4310-8987-F11AE31FDB37}">
      <dgm:prSet/>
      <dgm:spPr/>
      <dgm:t>
        <a:bodyPr/>
        <a:lstStyle/>
        <a:p>
          <a:endParaRPr lang="ru-RU"/>
        </a:p>
      </dgm:t>
    </dgm:pt>
    <dgm:pt modelId="{03106292-0875-432F-9425-6ECBF938A3F9}" type="sibTrans" cxnId="{CE2DB137-8970-4310-8987-F11AE31FDB37}">
      <dgm:prSet/>
      <dgm:spPr/>
      <dgm:t>
        <a:bodyPr/>
        <a:lstStyle/>
        <a:p>
          <a:endParaRPr lang="ru-RU"/>
        </a:p>
      </dgm:t>
    </dgm:pt>
    <dgm:pt modelId="{92A3853C-AA2A-4087-A3E3-E7E7843CCF39}">
      <dgm:prSet phldrT="[Текст]"/>
      <dgm:spPr/>
      <dgm:t>
        <a:bodyPr/>
        <a:lstStyle/>
        <a:p>
          <a:r>
            <a:rPr lang="ru-RU" dirty="0" smtClean="0"/>
            <a:t>Работа с индивидуальными карточками</a:t>
          </a:r>
          <a:endParaRPr lang="ru-RU" dirty="0"/>
        </a:p>
      </dgm:t>
    </dgm:pt>
    <dgm:pt modelId="{201E3B0C-1200-4AAE-906D-5CB9A6D613E4}" type="parTrans" cxnId="{C0472164-B762-4483-ADDC-F52D58C0E36F}">
      <dgm:prSet/>
      <dgm:spPr/>
      <dgm:t>
        <a:bodyPr/>
        <a:lstStyle/>
        <a:p>
          <a:endParaRPr lang="ru-RU"/>
        </a:p>
      </dgm:t>
    </dgm:pt>
    <dgm:pt modelId="{FAB88F83-5AF7-493D-9858-F6F695B31491}" type="sibTrans" cxnId="{C0472164-B762-4483-ADDC-F52D58C0E36F}">
      <dgm:prSet/>
      <dgm:spPr/>
      <dgm:t>
        <a:bodyPr/>
        <a:lstStyle/>
        <a:p>
          <a:endParaRPr lang="ru-RU"/>
        </a:p>
      </dgm:t>
    </dgm:pt>
    <dgm:pt modelId="{8DE0B8D7-BDE5-460E-94E0-9300B6D0AAE1}">
      <dgm:prSet phldrT="[Текст]"/>
      <dgm:spPr/>
      <dgm:t>
        <a:bodyPr/>
        <a:lstStyle/>
        <a:p>
          <a:r>
            <a:rPr lang="ru-RU" dirty="0" smtClean="0"/>
            <a:t>Поддержание оживленного темпа игры</a:t>
          </a:r>
          <a:endParaRPr lang="ru-RU" dirty="0"/>
        </a:p>
      </dgm:t>
    </dgm:pt>
    <dgm:pt modelId="{2F04C5F8-7A0E-4866-AF6E-9743526405F6}" type="parTrans" cxnId="{98FD7748-12C9-41A8-A019-91FA89766A1A}">
      <dgm:prSet/>
      <dgm:spPr/>
      <dgm:t>
        <a:bodyPr/>
        <a:lstStyle/>
        <a:p>
          <a:endParaRPr lang="ru-RU"/>
        </a:p>
      </dgm:t>
    </dgm:pt>
    <dgm:pt modelId="{91C79666-75B3-4E3C-A24B-94E4E95F1AE5}" type="sibTrans" cxnId="{98FD7748-12C9-41A8-A019-91FA89766A1A}">
      <dgm:prSet/>
      <dgm:spPr/>
      <dgm:t>
        <a:bodyPr/>
        <a:lstStyle/>
        <a:p>
          <a:endParaRPr lang="ru-RU"/>
        </a:p>
      </dgm:t>
    </dgm:pt>
    <dgm:pt modelId="{B67248B8-63CC-4634-BF17-08C6525A3286}">
      <dgm:prSet phldrT="[Текст]"/>
      <dgm:spPr/>
      <dgm:t>
        <a:bodyPr/>
        <a:lstStyle/>
        <a:p>
          <a:r>
            <a:rPr lang="ru-RU" dirty="0" smtClean="0"/>
            <a:t>Игры в парах</a:t>
          </a:r>
          <a:endParaRPr lang="ru-RU" dirty="0"/>
        </a:p>
      </dgm:t>
    </dgm:pt>
    <dgm:pt modelId="{933DF7D0-E877-4FFB-9806-73F0064D8F3D}" type="parTrans" cxnId="{5B5F4387-E9F6-4028-AF7D-DCFD43127139}">
      <dgm:prSet/>
      <dgm:spPr/>
      <dgm:t>
        <a:bodyPr/>
        <a:lstStyle/>
        <a:p>
          <a:endParaRPr lang="ru-RU"/>
        </a:p>
      </dgm:t>
    </dgm:pt>
    <dgm:pt modelId="{739C2ECA-3063-47F8-A9F4-5742B0BCAE07}" type="sibTrans" cxnId="{5B5F4387-E9F6-4028-AF7D-DCFD43127139}">
      <dgm:prSet/>
      <dgm:spPr/>
      <dgm:t>
        <a:bodyPr/>
        <a:lstStyle/>
        <a:p>
          <a:endParaRPr lang="ru-RU"/>
        </a:p>
      </dgm:t>
    </dgm:pt>
    <dgm:pt modelId="{E813B588-9987-48E8-AE08-DB3172A657A6}">
      <dgm:prSet phldrT="[Текст]"/>
      <dgm:spPr/>
      <dgm:t>
        <a:bodyPr/>
        <a:lstStyle/>
        <a:p>
          <a:r>
            <a:rPr lang="ru-RU" dirty="0" smtClean="0"/>
            <a:t>Игры по 3- 4 человека</a:t>
          </a:r>
          <a:endParaRPr lang="ru-RU" dirty="0"/>
        </a:p>
      </dgm:t>
    </dgm:pt>
    <dgm:pt modelId="{EECB4B17-A7A0-43B8-B5BC-D70D115EF109}" type="parTrans" cxnId="{0E0084A7-9643-41AB-A1C7-1B6E6820E6CB}">
      <dgm:prSet/>
      <dgm:spPr/>
      <dgm:t>
        <a:bodyPr/>
        <a:lstStyle/>
        <a:p>
          <a:endParaRPr lang="ru-RU"/>
        </a:p>
      </dgm:t>
    </dgm:pt>
    <dgm:pt modelId="{5D066366-DE15-4BE0-B1AA-8DABF1D3D5B1}" type="sibTrans" cxnId="{0E0084A7-9643-41AB-A1C7-1B6E6820E6CB}">
      <dgm:prSet/>
      <dgm:spPr/>
      <dgm:t>
        <a:bodyPr/>
        <a:lstStyle/>
        <a:p>
          <a:endParaRPr lang="ru-RU"/>
        </a:p>
      </dgm:t>
    </dgm:pt>
    <dgm:pt modelId="{A6945A1A-877B-43D0-AF63-638C7E8B90F0}">
      <dgm:prSet phldrT="[Текст]"/>
      <dgm:spPr/>
      <dgm:t>
        <a:bodyPr/>
        <a:lstStyle/>
        <a:p>
          <a:r>
            <a:rPr lang="ru-RU" dirty="0" smtClean="0"/>
            <a:t>Игры со всей группой</a:t>
          </a:r>
          <a:endParaRPr lang="ru-RU" dirty="0"/>
        </a:p>
      </dgm:t>
    </dgm:pt>
    <dgm:pt modelId="{0199E5D8-8806-4F66-8965-520AF5B3C550}" type="parTrans" cxnId="{F948F6BC-981C-422A-A1BE-A4C571F1B1D8}">
      <dgm:prSet/>
      <dgm:spPr/>
      <dgm:t>
        <a:bodyPr/>
        <a:lstStyle/>
        <a:p>
          <a:endParaRPr lang="ru-RU"/>
        </a:p>
      </dgm:t>
    </dgm:pt>
    <dgm:pt modelId="{FECFDD74-4538-429A-A611-2CF81374C29C}" type="sibTrans" cxnId="{F948F6BC-981C-422A-A1BE-A4C571F1B1D8}">
      <dgm:prSet/>
      <dgm:spPr/>
      <dgm:t>
        <a:bodyPr/>
        <a:lstStyle/>
        <a:p>
          <a:endParaRPr lang="ru-RU"/>
        </a:p>
      </dgm:t>
    </dgm:pt>
    <dgm:pt modelId="{8768546B-707F-434F-A91A-E9A0E460957F}">
      <dgm:prSet phldrT="[Текст]"/>
      <dgm:spPr/>
      <dgm:t>
        <a:bodyPr/>
        <a:lstStyle/>
        <a:p>
          <a:r>
            <a:rPr lang="ru-RU" dirty="0" smtClean="0"/>
            <a:t>Создание радостного настроения во время игры</a:t>
          </a:r>
          <a:endParaRPr lang="ru-RU" dirty="0"/>
        </a:p>
      </dgm:t>
    </dgm:pt>
    <dgm:pt modelId="{E3C60D4C-93CA-4733-81DD-C6BC160B6A31}" type="parTrans" cxnId="{1A87E3E1-C8DB-4BE2-91C4-A4A09C26906E}">
      <dgm:prSet/>
      <dgm:spPr/>
      <dgm:t>
        <a:bodyPr/>
        <a:lstStyle/>
        <a:p>
          <a:endParaRPr lang="ru-RU"/>
        </a:p>
      </dgm:t>
    </dgm:pt>
    <dgm:pt modelId="{AF017042-25B7-42B6-9ADD-A7214D8F7E76}" type="sibTrans" cxnId="{1A87E3E1-C8DB-4BE2-91C4-A4A09C26906E}">
      <dgm:prSet/>
      <dgm:spPr/>
      <dgm:t>
        <a:bodyPr/>
        <a:lstStyle/>
        <a:p>
          <a:endParaRPr lang="ru-RU"/>
        </a:p>
      </dgm:t>
    </dgm:pt>
    <dgm:pt modelId="{764E36DF-2F88-4F09-B659-D80B01D59AC5}">
      <dgm:prSet phldrT="[Текст]"/>
      <dgm:spPr/>
      <dgm:t>
        <a:bodyPr/>
        <a:lstStyle/>
        <a:p>
          <a:r>
            <a:rPr lang="ru-RU" dirty="0" smtClean="0"/>
            <a:t>Обязательное использование наглядного материала</a:t>
          </a:r>
          <a:endParaRPr lang="ru-RU" dirty="0"/>
        </a:p>
      </dgm:t>
    </dgm:pt>
    <dgm:pt modelId="{6B5EDF19-7902-4AF3-8A12-CF0D50336CF6}" type="parTrans" cxnId="{9A750FEC-6AB5-40CD-84E1-C95D7E38C217}">
      <dgm:prSet/>
      <dgm:spPr/>
      <dgm:t>
        <a:bodyPr/>
        <a:lstStyle/>
        <a:p>
          <a:endParaRPr lang="ru-RU"/>
        </a:p>
      </dgm:t>
    </dgm:pt>
    <dgm:pt modelId="{935D0C30-E46B-4F4F-B641-9BC6B1DE34AC}" type="sibTrans" cxnId="{9A750FEC-6AB5-40CD-84E1-C95D7E38C217}">
      <dgm:prSet/>
      <dgm:spPr/>
      <dgm:t>
        <a:bodyPr/>
        <a:lstStyle/>
        <a:p>
          <a:endParaRPr lang="ru-RU"/>
        </a:p>
      </dgm:t>
    </dgm:pt>
    <dgm:pt modelId="{FC099F46-6523-4900-A97B-3388B59CCCBC}" type="pres">
      <dgm:prSet presAssocID="{029C2A51-9441-42AA-8361-2403D3E7AD0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BB78FA-F8C8-468E-B479-CB89659B3756}" type="pres">
      <dgm:prSet presAssocID="{EC446CA9-17E3-4FBF-BEAB-1FD0697B26A0}" presName="centerShape" presStyleLbl="node0" presStyleIdx="0" presStyleCnt="1" custLinFactNeighborX="919" custLinFactNeighborY="-22431"/>
      <dgm:spPr/>
      <dgm:t>
        <a:bodyPr/>
        <a:lstStyle/>
        <a:p>
          <a:endParaRPr lang="ru-RU"/>
        </a:p>
      </dgm:t>
    </dgm:pt>
    <dgm:pt modelId="{27827EC2-826B-4E17-9132-CD9D1D502AEE}" type="pres">
      <dgm:prSet presAssocID="{3FC76214-11B0-4FCF-AC23-5A046E9CE274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C890A1C9-DEF2-4A52-92D0-63079BEF01EC}" type="pres">
      <dgm:prSet presAssocID="{25761F42-60A0-4D42-9A15-25C58C7EE31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095C3-B84D-44C6-A182-1167C42E31E2}" type="pres">
      <dgm:prSet presAssocID="{201E3B0C-1200-4AAE-906D-5CB9A6D613E4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6BE04D0E-C890-4F99-9958-53361EF7E3CF}" type="pres">
      <dgm:prSet presAssocID="{92A3853C-AA2A-4087-A3E3-E7E7843CCF39}" presName="node" presStyleLbl="node1" presStyleIdx="1" presStyleCnt="8" custScaleX="125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44FBC-DE3F-4083-BA26-F6EF260FA9CD}" type="pres">
      <dgm:prSet presAssocID="{933DF7D0-E877-4FFB-9806-73F0064D8F3D}" presName="parTrans" presStyleLbl="bgSibTrans2D1" presStyleIdx="2" presStyleCnt="8"/>
      <dgm:spPr/>
      <dgm:t>
        <a:bodyPr/>
        <a:lstStyle/>
        <a:p>
          <a:endParaRPr lang="ru-RU"/>
        </a:p>
      </dgm:t>
    </dgm:pt>
    <dgm:pt modelId="{2A4BB520-7879-4AB8-B30B-7CE88BF98E4B}" type="pres">
      <dgm:prSet presAssocID="{B67248B8-63CC-4634-BF17-08C6525A328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B3C79-4CA0-4633-8A67-256DDD896725}" type="pres">
      <dgm:prSet presAssocID="{EECB4B17-A7A0-43B8-B5BC-D70D115EF109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50A006EC-6599-43AE-8BE5-AA1B7287AB58}" type="pres">
      <dgm:prSet presAssocID="{E813B588-9987-48E8-AE08-DB3172A657A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6EBE9-080D-4770-9BBE-B9A6BCB11C4E}" type="pres">
      <dgm:prSet presAssocID="{0199E5D8-8806-4F66-8965-520AF5B3C550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3C51CFA4-EC14-4439-B734-A3C3BDC0DD46}" type="pres">
      <dgm:prSet presAssocID="{A6945A1A-877B-43D0-AF63-638C7E8B90F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F593E-DE65-4FA3-9D4F-29F232688696}" type="pres">
      <dgm:prSet presAssocID="{2F04C5F8-7A0E-4866-AF6E-9743526405F6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71D381EB-9691-46DF-ADD9-700F7C5D0D96}" type="pres">
      <dgm:prSet presAssocID="{8DE0B8D7-BDE5-460E-94E0-9300B6D0AAE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D4E11-9780-49A0-876C-95EB58167685}" type="pres">
      <dgm:prSet presAssocID="{E3C60D4C-93CA-4733-81DD-C6BC160B6A31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F9696630-F8E2-4018-8C07-F41FD30CEE67}" type="pres">
      <dgm:prSet presAssocID="{8768546B-707F-434F-A91A-E9A0E460957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AF5F7-B78E-4563-90EB-E7F155C9FA4A}" type="pres">
      <dgm:prSet presAssocID="{6B5EDF19-7902-4AF3-8A12-CF0D50336CF6}" presName="parTrans" presStyleLbl="bgSibTrans2D1" presStyleIdx="7" presStyleCnt="8"/>
      <dgm:spPr/>
      <dgm:t>
        <a:bodyPr/>
        <a:lstStyle/>
        <a:p>
          <a:endParaRPr lang="ru-RU"/>
        </a:p>
      </dgm:t>
    </dgm:pt>
    <dgm:pt modelId="{344ABDAE-A21C-45D7-BC1B-50B1B7A0354B}" type="pres">
      <dgm:prSet presAssocID="{764E36DF-2F88-4F09-B659-D80B01D59AC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C6CB72-CEC8-416F-BFAC-DF7F94D57FE1}" type="presOf" srcId="{029C2A51-9441-42AA-8361-2403D3E7AD0F}" destId="{FC099F46-6523-4900-A97B-3388B59CCCBC}" srcOrd="0" destOrd="0" presId="urn:microsoft.com/office/officeart/2005/8/layout/radial4"/>
    <dgm:cxn modelId="{F948F6BC-981C-422A-A1BE-A4C571F1B1D8}" srcId="{EC446CA9-17E3-4FBF-BEAB-1FD0697B26A0}" destId="{A6945A1A-877B-43D0-AF63-638C7E8B90F0}" srcOrd="4" destOrd="0" parTransId="{0199E5D8-8806-4F66-8965-520AF5B3C550}" sibTransId="{FECFDD74-4538-429A-A611-2CF81374C29C}"/>
    <dgm:cxn modelId="{00E0982B-80F4-4DEB-ACDB-8D747D043E13}" type="presOf" srcId="{92A3853C-AA2A-4087-A3E3-E7E7843CCF39}" destId="{6BE04D0E-C890-4F99-9958-53361EF7E3CF}" srcOrd="0" destOrd="0" presId="urn:microsoft.com/office/officeart/2005/8/layout/radial4"/>
    <dgm:cxn modelId="{9A750FEC-6AB5-40CD-84E1-C95D7E38C217}" srcId="{EC446CA9-17E3-4FBF-BEAB-1FD0697B26A0}" destId="{764E36DF-2F88-4F09-B659-D80B01D59AC5}" srcOrd="7" destOrd="0" parTransId="{6B5EDF19-7902-4AF3-8A12-CF0D50336CF6}" sibTransId="{935D0C30-E46B-4F4F-B641-9BC6B1DE34AC}"/>
    <dgm:cxn modelId="{CE2DB137-8970-4310-8987-F11AE31FDB37}" srcId="{EC446CA9-17E3-4FBF-BEAB-1FD0697B26A0}" destId="{25761F42-60A0-4D42-9A15-25C58C7EE31D}" srcOrd="0" destOrd="0" parTransId="{3FC76214-11B0-4FCF-AC23-5A046E9CE274}" sibTransId="{03106292-0875-432F-9425-6ECBF938A3F9}"/>
    <dgm:cxn modelId="{DE1CF93B-D0BF-47C0-9BE4-A39F32DC2619}" type="presOf" srcId="{A6945A1A-877B-43D0-AF63-638C7E8B90F0}" destId="{3C51CFA4-EC14-4439-B734-A3C3BDC0DD46}" srcOrd="0" destOrd="0" presId="urn:microsoft.com/office/officeart/2005/8/layout/radial4"/>
    <dgm:cxn modelId="{727DA583-F55A-4971-8611-5F027F1D7008}" type="presOf" srcId="{3FC76214-11B0-4FCF-AC23-5A046E9CE274}" destId="{27827EC2-826B-4E17-9132-CD9D1D502AEE}" srcOrd="0" destOrd="0" presId="urn:microsoft.com/office/officeart/2005/8/layout/radial4"/>
    <dgm:cxn modelId="{BABD6DA2-25BE-436D-8D16-80D21389C4E8}" type="presOf" srcId="{933DF7D0-E877-4FFB-9806-73F0064D8F3D}" destId="{B7744FBC-DE3F-4083-BA26-F6EF260FA9CD}" srcOrd="0" destOrd="0" presId="urn:microsoft.com/office/officeart/2005/8/layout/radial4"/>
    <dgm:cxn modelId="{C0472164-B762-4483-ADDC-F52D58C0E36F}" srcId="{EC446CA9-17E3-4FBF-BEAB-1FD0697B26A0}" destId="{92A3853C-AA2A-4087-A3E3-E7E7843CCF39}" srcOrd="1" destOrd="0" parTransId="{201E3B0C-1200-4AAE-906D-5CB9A6D613E4}" sibTransId="{FAB88F83-5AF7-493D-9858-F6F695B31491}"/>
    <dgm:cxn modelId="{0B3575A0-B579-488F-97A6-2BD9210C7ABD}" type="presOf" srcId="{8768546B-707F-434F-A91A-E9A0E460957F}" destId="{F9696630-F8E2-4018-8C07-F41FD30CEE67}" srcOrd="0" destOrd="0" presId="urn:microsoft.com/office/officeart/2005/8/layout/radial4"/>
    <dgm:cxn modelId="{D3E4C121-C3BF-4E93-80E8-5EB56D89B54A}" type="presOf" srcId="{B67248B8-63CC-4634-BF17-08C6525A3286}" destId="{2A4BB520-7879-4AB8-B30B-7CE88BF98E4B}" srcOrd="0" destOrd="0" presId="urn:microsoft.com/office/officeart/2005/8/layout/radial4"/>
    <dgm:cxn modelId="{35A90239-960B-4F5B-83A1-8B6F03B5DF06}" type="presOf" srcId="{EC446CA9-17E3-4FBF-BEAB-1FD0697B26A0}" destId="{E4BB78FA-F8C8-468E-B479-CB89659B3756}" srcOrd="0" destOrd="0" presId="urn:microsoft.com/office/officeart/2005/8/layout/radial4"/>
    <dgm:cxn modelId="{5313F40D-C336-4AC8-88D3-B78BEEC0CE7F}" type="presOf" srcId="{0199E5D8-8806-4F66-8965-520AF5B3C550}" destId="{3876EBE9-080D-4770-9BBE-B9A6BCB11C4E}" srcOrd="0" destOrd="0" presId="urn:microsoft.com/office/officeart/2005/8/layout/radial4"/>
    <dgm:cxn modelId="{1A87E3E1-C8DB-4BE2-91C4-A4A09C26906E}" srcId="{EC446CA9-17E3-4FBF-BEAB-1FD0697B26A0}" destId="{8768546B-707F-434F-A91A-E9A0E460957F}" srcOrd="6" destOrd="0" parTransId="{E3C60D4C-93CA-4733-81DD-C6BC160B6A31}" sibTransId="{AF017042-25B7-42B6-9ADD-A7214D8F7E76}"/>
    <dgm:cxn modelId="{21100D06-1ADD-43C3-B1B9-DB0F97711893}" type="presOf" srcId="{8DE0B8D7-BDE5-460E-94E0-9300B6D0AAE1}" destId="{71D381EB-9691-46DF-ADD9-700F7C5D0D96}" srcOrd="0" destOrd="0" presId="urn:microsoft.com/office/officeart/2005/8/layout/radial4"/>
    <dgm:cxn modelId="{738DBD9E-08FA-460C-8740-F2F9C9AA6221}" type="presOf" srcId="{E813B588-9987-48E8-AE08-DB3172A657A6}" destId="{50A006EC-6599-43AE-8BE5-AA1B7287AB58}" srcOrd="0" destOrd="0" presId="urn:microsoft.com/office/officeart/2005/8/layout/radial4"/>
    <dgm:cxn modelId="{616C6CF0-A080-49EC-8CA7-884FFD78C6F9}" type="presOf" srcId="{E3C60D4C-93CA-4733-81DD-C6BC160B6A31}" destId="{585D4E11-9780-49A0-876C-95EB58167685}" srcOrd="0" destOrd="0" presId="urn:microsoft.com/office/officeart/2005/8/layout/radial4"/>
    <dgm:cxn modelId="{ABDB165F-F92B-428B-8792-BA01E88B07F0}" type="presOf" srcId="{25761F42-60A0-4D42-9A15-25C58C7EE31D}" destId="{C890A1C9-DEF2-4A52-92D0-63079BEF01EC}" srcOrd="0" destOrd="0" presId="urn:microsoft.com/office/officeart/2005/8/layout/radial4"/>
    <dgm:cxn modelId="{D9BC32E0-D366-421A-ADB8-9EB9C1634BC1}" srcId="{029C2A51-9441-42AA-8361-2403D3E7AD0F}" destId="{EC446CA9-17E3-4FBF-BEAB-1FD0697B26A0}" srcOrd="0" destOrd="0" parTransId="{5D3444F0-B687-4CFC-8EC0-FCD1DC8F1305}" sibTransId="{EFDC0544-BDDB-4D6A-A8F4-2D05061059BD}"/>
    <dgm:cxn modelId="{1A165002-3927-4301-8A16-B97363F37259}" type="presOf" srcId="{2F04C5F8-7A0E-4866-AF6E-9743526405F6}" destId="{17AF593E-DE65-4FA3-9D4F-29F232688696}" srcOrd="0" destOrd="0" presId="urn:microsoft.com/office/officeart/2005/8/layout/radial4"/>
    <dgm:cxn modelId="{B190BCDF-E314-4D37-A53A-F3F7AAC4FCB1}" type="presOf" srcId="{201E3B0C-1200-4AAE-906D-5CB9A6D613E4}" destId="{CC8095C3-B84D-44C6-A182-1167C42E31E2}" srcOrd="0" destOrd="0" presId="urn:microsoft.com/office/officeart/2005/8/layout/radial4"/>
    <dgm:cxn modelId="{0E0084A7-9643-41AB-A1C7-1B6E6820E6CB}" srcId="{EC446CA9-17E3-4FBF-BEAB-1FD0697B26A0}" destId="{E813B588-9987-48E8-AE08-DB3172A657A6}" srcOrd="3" destOrd="0" parTransId="{EECB4B17-A7A0-43B8-B5BC-D70D115EF109}" sibTransId="{5D066366-DE15-4BE0-B1AA-8DABF1D3D5B1}"/>
    <dgm:cxn modelId="{B992F2CC-C7A5-4846-8F0E-6A2DFBCFC9D4}" type="presOf" srcId="{6B5EDF19-7902-4AF3-8A12-CF0D50336CF6}" destId="{ED1AF5F7-B78E-4563-90EB-E7F155C9FA4A}" srcOrd="0" destOrd="0" presId="urn:microsoft.com/office/officeart/2005/8/layout/radial4"/>
    <dgm:cxn modelId="{9B69555A-6034-41EE-8535-4B7B540B945C}" type="presOf" srcId="{764E36DF-2F88-4F09-B659-D80B01D59AC5}" destId="{344ABDAE-A21C-45D7-BC1B-50B1B7A0354B}" srcOrd="0" destOrd="0" presId="urn:microsoft.com/office/officeart/2005/8/layout/radial4"/>
    <dgm:cxn modelId="{5B5F4387-E9F6-4028-AF7D-DCFD43127139}" srcId="{EC446CA9-17E3-4FBF-BEAB-1FD0697B26A0}" destId="{B67248B8-63CC-4634-BF17-08C6525A3286}" srcOrd="2" destOrd="0" parTransId="{933DF7D0-E877-4FFB-9806-73F0064D8F3D}" sibTransId="{739C2ECA-3063-47F8-A9F4-5742B0BCAE07}"/>
    <dgm:cxn modelId="{E4AEEFFE-6B88-4141-963D-E81EA4D3DEEF}" type="presOf" srcId="{EECB4B17-A7A0-43B8-B5BC-D70D115EF109}" destId="{E20B3C79-4CA0-4633-8A67-256DDD896725}" srcOrd="0" destOrd="0" presId="urn:microsoft.com/office/officeart/2005/8/layout/radial4"/>
    <dgm:cxn modelId="{98FD7748-12C9-41A8-A019-91FA89766A1A}" srcId="{EC446CA9-17E3-4FBF-BEAB-1FD0697B26A0}" destId="{8DE0B8D7-BDE5-460E-94E0-9300B6D0AAE1}" srcOrd="5" destOrd="0" parTransId="{2F04C5F8-7A0E-4866-AF6E-9743526405F6}" sibTransId="{91C79666-75B3-4E3C-A24B-94E4E95F1AE5}"/>
    <dgm:cxn modelId="{E069BC9D-BC5B-46F0-9176-E3C1D9DCE868}" type="presParOf" srcId="{FC099F46-6523-4900-A97B-3388B59CCCBC}" destId="{E4BB78FA-F8C8-468E-B479-CB89659B3756}" srcOrd="0" destOrd="0" presId="urn:microsoft.com/office/officeart/2005/8/layout/radial4"/>
    <dgm:cxn modelId="{1F6EE9D8-AC58-4CB0-9BF7-6F2D4C2684A1}" type="presParOf" srcId="{FC099F46-6523-4900-A97B-3388B59CCCBC}" destId="{27827EC2-826B-4E17-9132-CD9D1D502AEE}" srcOrd="1" destOrd="0" presId="urn:microsoft.com/office/officeart/2005/8/layout/radial4"/>
    <dgm:cxn modelId="{B9BFC0C7-A1BA-47F9-A4DA-CBABAD4A718C}" type="presParOf" srcId="{FC099F46-6523-4900-A97B-3388B59CCCBC}" destId="{C890A1C9-DEF2-4A52-92D0-63079BEF01EC}" srcOrd="2" destOrd="0" presId="urn:microsoft.com/office/officeart/2005/8/layout/radial4"/>
    <dgm:cxn modelId="{93FC9367-3D7E-4214-9E07-546D49DCA255}" type="presParOf" srcId="{FC099F46-6523-4900-A97B-3388B59CCCBC}" destId="{CC8095C3-B84D-44C6-A182-1167C42E31E2}" srcOrd="3" destOrd="0" presId="urn:microsoft.com/office/officeart/2005/8/layout/radial4"/>
    <dgm:cxn modelId="{52D8ACD3-F7B6-44EC-B6D5-3513D32800DF}" type="presParOf" srcId="{FC099F46-6523-4900-A97B-3388B59CCCBC}" destId="{6BE04D0E-C890-4F99-9958-53361EF7E3CF}" srcOrd="4" destOrd="0" presId="urn:microsoft.com/office/officeart/2005/8/layout/radial4"/>
    <dgm:cxn modelId="{0E77314C-AFF3-409E-8EE4-900D89B61C37}" type="presParOf" srcId="{FC099F46-6523-4900-A97B-3388B59CCCBC}" destId="{B7744FBC-DE3F-4083-BA26-F6EF260FA9CD}" srcOrd="5" destOrd="0" presId="urn:microsoft.com/office/officeart/2005/8/layout/radial4"/>
    <dgm:cxn modelId="{5F52BD05-86B4-43E3-8695-5F52285F3CF2}" type="presParOf" srcId="{FC099F46-6523-4900-A97B-3388B59CCCBC}" destId="{2A4BB520-7879-4AB8-B30B-7CE88BF98E4B}" srcOrd="6" destOrd="0" presId="urn:microsoft.com/office/officeart/2005/8/layout/radial4"/>
    <dgm:cxn modelId="{F3B2DA8D-F85F-410F-8076-3D44ACDD2C53}" type="presParOf" srcId="{FC099F46-6523-4900-A97B-3388B59CCCBC}" destId="{E20B3C79-4CA0-4633-8A67-256DDD896725}" srcOrd="7" destOrd="0" presId="urn:microsoft.com/office/officeart/2005/8/layout/radial4"/>
    <dgm:cxn modelId="{D2A8FA7A-1B07-41B2-B091-A8AB720209FD}" type="presParOf" srcId="{FC099F46-6523-4900-A97B-3388B59CCCBC}" destId="{50A006EC-6599-43AE-8BE5-AA1B7287AB58}" srcOrd="8" destOrd="0" presId="urn:microsoft.com/office/officeart/2005/8/layout/radial4"/>
    <dgm:cxn modelId="{29EB5CC3-2A13-480D-A4E8-C6A11AE86BF0}" type="presParOf" srcId="{FC099F46-6523-4900-A97B-3388B59CCCBC}" destId="{3876EBE9-080D-4770-9BBE-B9A6BCB11C4E}" srcOrd="9" destOrd="0" presId="urn:microsoft.com/office/officeart/2005/8/layout/radial4"/>
    <dgm:cxn modelId="{51FB3753-21D7-4138-8118-EFD1A1D47CF1}" type="presParOf" srcId="{FC099F46-6523-4900-A97B-3388B59CCCBC}" destId="{3C51CFA4-EC14-4439-B734-A3C3BDC0DD46}" srcOrd="10" destOrd="0" presId="urn:microsoft.com/office/officeart/2005/8/layout/radial4"/>
    <dgm:cxn modelId="{6CB58F11-2ABB-4DB1-84A2-5C7D011505CC}" type="presParOf" srcId="{FC099F46-6523-4900-A97B-3388B59CCCBC}" destId="{17AF593E-DE65-4FA3-9D4F-29F232688696}" srcOrd="11" destOrd="0" presId="urn:microsoft.com/office/officeart/2005/8/layout/radial4"/>
    <dgm:cxn modelId="{7C59EFAF-32BB-4058-9F38-1522DA2A4B77}" type="presParOf" srcId="{FC099F46-6523-4900-A97B-3388B59CCCBC}" destId="{71D381EB-9691-46DF-ADD9-700F7C5D0D96}" srcOrd="12" destOrd="0" presId="urn:microsoft.com/office/officeart/2005/8/layout/radial4"/>
    <dgm:cxn modelId="{FAC8A3A6-619E-494D-A878-BD4B7E921DD4}" type="presParOf" srcId="{FC099F46-6523-4900-A97B-3388B59CCCBC}" destId="{585D4E11-9780-49A0-876C-95EB58167685}" srcOrd="13" destOrd="0" presId="urn:microsoft.com/office/officeart/2005/8/layout/radial4"/>
    <dgm:cxn modelId="{5E8FB949-BFF8-4329-9F5E-DCEC55387DEB}" type="presParOf" srcId="{FC099F46-6523-4900-A97B-3388B59CCCBC}" destId="{F9696630-F8E2-4018-8C07-F41FD30CEE67}" srcOrd="14" destOrd="0" presId="urn:microsoft.com/office/officeart/2005/8/layout/radial4"/>
    <dgm:cxn modelId="{FC8D43EF-FB5D-4EBC-8494-37213A9710FC}" type="presParOf" srcId="{FC099F46-6523-4900-A97B-3388B59CCCBC}" destId="{ED1AF5F7-B78E-4563-90EB-E7F155C9FA4A}" srcOrd="15" destOrd="0" presId="urn:microsoft.com/office/officeart/2005/8/layout/radial4"/>
    <dgm:cxn modelId="{DA01A0CD-94D4-4940-B0F0-43B3F59BFC31}" type="presParOf" srcId="{FC099F46-6523-4900-A97B-3388B59CCCBC}" destId="{344ABDAE-A21C-45D7-BC1B-50B1B7A0354B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18131-FA2E-4FD5-AED3-1D0DD327EF1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9EC11E-A627-46FC-9F0D-E6094F79F8A3}">
      <dgm:prSet phldrT="[Текст]"/>
      <dgm:spPr/>
      <dgm:t>
        <a:bodyPr/>
        <a:lstStyle/>
        <a:p>
          <a:r>
            <a:rPr lang="ru-RU" dirty="0" smtClean="0"/>
            <a:t>Условия для собственных размышлений</a:t>
          </a:r>
          <a:endParaRPr lang="ru-RU" dirty="0"/>
        </a:p>
      </dgm:t>
    </dgm:pt>
    <dgm:pt modelId="{8CDA2907-7DFC-4BA2-9509-9A4727E74E08}" type="parTrans" cxnId="{B86D5479-7D06-4522-9A5A-41E906203BF1}">
      <dgm:prSet/>
      <dgm:spPr/>
      <dgm:t>
        <a:bodyPr/>
        <a:lstStyle/>
        <a:p>
          <a:endParaRPr lang="ru-RU"/>
        </a:p>
      </dgm:t>
    </dgm:pt>
    <dgm:pt modelId="{BCA9F2FB-7232-4401-A426-4D6E81B51998}" type="sibTrans" cxnId="{B86D5479-7D06-4522-9A5A-41E906203BF1}">
      <dgm:prSet/>
      <dgm:spPr/>
      <dgm:t>
        <a:bodyPr/>
        <a:lstStyle/>
        <a:p>
          <a:endParaRPr lang="ru-RU"/>
        </a:p>
      </dgm:t>
    </dgm:pt>
    <dgm:pt modelId="{BBEFED3B-E99C-4055-8928-18F19742662E}">
      <dgm:prSet phldrT="[Текст]"/>
      <dgm:spPr/>
      <dgm:t>
        <a:bodyPr/>
        <a:lstStyle/>
        <a:p>
          <a:r>
            <a:rPr lang="ru-RU" dirty="0" smtClean="0"/>
            <a:t>Рассказы о жизни в разных местах и в разные времена</a:t>
          </a:r>
          <a:endParaRPr lang="ru-RU" dirty="0"/>
        </a:p>
      </dgm:t>
    </dgm:pt>
    <dgm:pt modelId="{AC69FD99-752F-41EE-9421-D1D327E9F8AA}" type="parTrans" cxnId="{7AFF42A6-F2C5-4304-8827-EB56890B63E2}">
      <dgm:prSet/>
      <dgm:spPr/>
      <dgm:t>
        <a:bodyPr/>
        <a:lstStyle/>
        <a:p>
          <a:endParaRPr lang="ru-RU"/>
        </a:p>
      </dgm:t>
    </dgm:pt>
    <dgm:pt modelId="{615F52A2-5338-420F-848A-2D617937FD32}" type="sibTrans" cxnId="{7AFF42A6-F2C5-4304-8827-EB56890B63E2}">
      <dgm:prSet/>
      <dgm:spPr/>
      <dgm:t>
        <a:bodyPr/>
        <a:lstStyle/>
        <a:p>
          <a:endParaRPr lang="ru-RU"/>
        </a:p>
      </dgm:t>
    </dgm:pt>
    <dgm:pt modelId="{9AF078A5-C9FF-4163-9D79-061DBC335731}">
      <dgm:prSet phldrT="[Текст]"/>
      <dgm:spPr/>
      <dgm:t>
        <a:bodyPr/>
        <a:lstStyle/>
        <a:p>
          <a:r>
            <a:rPr lang="ru-RU" dirty="0" smtClean="0"/>
            <a:t>Выслушивание рассуждений детей</a:t>
          </a:r>
          <a:endParaRPr lang="ru-RU" dirty="0"/>
        </a:p>
      </dgm:t>
    </dgm:pt>
    <dgm:pt modelId="{6F6F4035-7CCF-4755-8C1E-96BB7DD17E3A}" type="parTrans" cxnId="{BB5D9961-8B64-486E-A5BB-36B289FCFF72}">
      <dgm:prSet/>
      <dgm:spPr/>
      <dgm:t>
        <a:bodyPr/>
        <a:lstStyle/>
        <a:p>
          <a:endParaRPr lang="ru-RU"/>
        </a:p>
      </dgm:t>
    </dgm:pt>
    <dgm:pt modelId="{0327E49D-1BC5-45A7-82FD-192F7A5C3351}" type="sibTrans" cxnId="{BB5D9961-8B64-486E-A5BB-36B289FCFF72}">
      <dgm:prSet/>
      <dgm:spPr/>
      <dgm:t>
        <a:bodyPr/>
        <a:lstStyle/>
        <a:p>
          <a:endParaRPr lang="ru-RU"/>
        </a:p>
      </dgm:t>
    </dgm:pt>
    <dgm:pt modelId="{37AC7967-431B-4606-8A93-83B51E597C0F}">
      <dgm:prSet phldrT="[Текст]"/>
      <dgm:spPr/>
      <dgm:t>
        <a:bodyPr/>
        <a:lstStyle/>
        <a:p>
          <a:r>
            <a:rPr lang="ru-RU" dirty="0" smtClean="0"/>
            <a:t>Развивающие вопросы</a:t>
          </a:r>
          <a:endParaRPr lang="ru-RU" dirty="0"/>
        </a:p>
      </dgm:t>
    </dgm:pt>
    <dgm:pt modelId="{5D7F37F4-71B8-405E-BD01-2F07959E7C0B}" type="parTrans" cxnId="{0EB53579-47FC-4B09-9D93-44C153F3F264}">
      <dgm:prSet/>
      <dgm:spPr/>
      <dgm:t>
        <a:bodyPr/>
        <a:lstStyle/>
        <a:p>
          <a:endParaRPr lang="ru-RU"/>
        </a:p>
      </dgm:t>
    </dgm:pt>
    <dgm:pt modelId="{19D66F33-8649-43F1-BAB6-E73335BC7156}" type="sibTrans" cxnId="{0EB53579-47FC-4B09-9D93-44C153F3F264}">
      <dgm:prSet/>
      <dgm:spPr/>
      <dgm:t>
        <a:bodyPr/>
        <a:lstStyle/>
        <a:p>
          <a:endParaRPr lang="ru-RU"/>
        </a:p>
      </dgm:t>
    </dgm:pt>
    <dgm:pt modelId="{102CFF20-2CF5-47E8-BF99-8996007B7584}">
      <dgm:prSet phldrT="[Текст]"/>
      <dgm:spPr/>
      <dgm:t>
        <a:bodyPr/>
        <a:lstStyle/>
        <a:p>
          <a:r>
            <a:rPr lang="ru-RU" dirty="0" smtClean="0"/>
            <a:t>Использование иллюстраций, презентаций</a:t>
          </a:r>
          <a:endParaRPr lang="ru-RU" dirty="0"/>
        </a:p>
      </dgm:t>
    </dgm:pt>
    <dgm:pt modelId="{D8F2816B-623E-4C4F-8A41-91B93B944E53}" type="parTrans" cxnId="{A8C63288-9E23-4BDC-9E93-D5CB5CB8855B}">
      <dgm:prSet/>
      <dgm:spPr/>
      <dgm:t>
        <a:bodyPr/>
        <a:lstStyle/>
        <a:p>
          <a:endParaRPr lang="ru-RU"/>
        </a:p>
      </dgm:t>
    </dgm:pt>
    <dgm:pt modelId="{79560896-ED23-4545-B11C-57A855A87FE3}" type="sibTrans" cxnId="{A8C63288-9E23-4BDC-9E93-D5CB5CB8855B}">
      <dgm:prSet/>
      <dgm:spPr/>
      <dgm:t>
        <a:bodyPr/>
        <a:lstStyle/>
        <a:p>
          <a:endParaRPr lang="ru-RU"/>
        </a:p>
      </dgm:t>
    </dgm:pt>
    <dgm:pt modelId="{6166DFEF-0158-460F-B821-F07E3C318975}" type="pres">
      <dgm:prSet presAssocID="{B8B18131-FA2E-4FD5-AED3-1D0DD327EF1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469504-FBF3-4DE0-A68A-BDF777E34D15}" type="pres">
      <dgm:prSet presAssocID="{B8B18131-FA2E-4FD5-AED3-1D0DD327EF1D}" presName="dummyMaxCanvas" presStyleCnt="0">
        <dgm:presLayoutVars/>
      </dgm:prSet>
      <dgm:spPr/>
    </dgm:pt>
    <dgm:pt modelId="{E1A55F86-3252-4C3C-907A-1AB8F2F1025D}" type="pres">
      <dgm:prSet presAssocID="{B8B18131-FA2E-4FD5-AED3-1D0DD327EF1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76D13-DD34-4BAE-A295-4069AFE64007}" type="pres">
      <dgm:prSet presAssocID="{B8B18131-FA2E-4FD5-AED3-1D0DD327EF1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CF4C4-02E4-408F-83C6-0B0928583815}" type="pres">
      <dgm:prSet presAssocID="{B8B18131-FA2E-4FD5-AED3-1D0DD327EF1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199D3-8B83-4819-BA15-956EA87D4D02}" type="pres">
      <dgm:prSet presAssocID="{B8B18131-FA2E-4FD5-AED3-1D0DD327EF1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F6057-DA71-419E-A256-541F5C259509}" type="pres">
      <dgm:prSet presAssocID="{B8B18131-FA2E-4FD5-AED3-1D0DD327EF1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359AF-4ED0-4E21-979A-478F250F11E2}" type="pres">
      <dgm:prSet presAssocID="{B8B18131-FA2E-4FD5-AED3-1D0DD327EF1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16CA6-1075-4D8F-82A4-0D974B91369E}" type="pres">
      <dgm:prSet presAssocID="{B8B18131-FA2E-4FD5-AED3-1D0DD327EF1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E6DE1-16BE-4E72-A915-036F1A98427D}" type="pres">
      <dgm:prSet presAssocID="{B8B18131-FA2E-4FD5-AED3-1D0DD327EF1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3EFE2-1926-40E4-9FC6-58804C402912}" type="pres">
      <dgm:prSet presAssocID="{B8B18131-FA2E-4FD5-AED3-1D0DD327EF1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0CE25-73BD-4E6D-A46E-053AF10A33BF}" type="pres">
      <dgm:prSet presAssocID="{B8B18131-FA2E-4FD5-AED3-1D0DD327EF1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AFAEE-3BB2-44D5-91D0-DE0F4FF9FE50}" type="pres">
      <dgm:prSet presAssocID="{B8B18131-FA2E-4FD5-AED3-1D0DD327EF1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6E4CB-2339-44D5-9BA4-F9CE4B2F350C}" type="pres">
      <dgm:prSet presAssocID="{B8B18131-FA2E-4FD5-AED3-1D0DD327EF1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C4FA4-4F4C-4AFB-907D-7C9EB490573E}" type="pres">
      <dgm:prSet presAssocID="{B8B18131-FA2E-4FD5-AED3-1D0DD327EF1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C63B4-DD04-43A9-9D45-A97D364913DE}" type="pres">
      <dgm:prSet presAssocID="{B8B18131-FA2E-4FD5-AED3-1D0DD327EF1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5D9961-8B64-486E-A5BB-36B289FCFF72}" srcId="{B8B18131-FA2E-4FD5-AED3-1D0DD327EF1D}" destId="{9AF078A5-C9FF-4163-9D79-061DBC335731}" srcOrd="2" destOrd="0" parTransId="{6F6F4035-7CCF-4755-8C1E-96BB7DD17E3A}" sibTransId="{0327E49D-1BC5-45A7-82FD-192F7A5C3351}"/>
    <dgm:cxn modelId="{A8C63288-9E23-4BDC-9E93-D5CB5CB8855B}" srcId="{B8B18131-FA2E-4FD5-AED3-1D0DD327EF1D}" destId="{102CFF20-2CF5-47E8-BF99-8996007B7584}" srcOrd="3" destOrd="0" parTransId="{D8F2816B-623E-4C4F-8A41-91B93B944E53}" sibTransId="{79560896-ED23-4545-B11C-57A855A87FE3}"/>
    <dgm:cxn modelId="{3097022A-C61A-4AA2-A503-4F5DC7B58C8B}" type="presOf" srcId="{79560896-ED23-4545-B11C-57A855A87FE3}" destId="{8583EFE2-1926-40E4-9FC6-58804C402912}" srcOrd="0" destOrd="0" presId="urn:microsoft.com/office/officeart/2005/8/layout/vProcess5"/>
    <dgm:cxn modelId="{74139B03-9690-4E13-AC0B-600557B5D5AD}" type="presOf" srcId="{9AF078A5-C9FF-4163-9D79-061DBC335731}" destId="{0AECF4C4-02E4-408F-83C6-0B0928583815}" srcOrd="0" destOrd="0" presId="urn:microsoft.com/office/officeart/2005/8/layout/vProcess5"/>
    <dgm:cxn modelId="{CE551617-984A-4CE0-B783-AFF536C72376}" type="presOf" srcId="{37AC7967-431B-4606-8A93-83B51E597C0F}" destId="{0FAC63B4-DD04-43A9-9D45-A97D364913DE}" srcOrd="1" destOrd="0" presId="urn:microsoft.com/office/officeart/2005/8/layout/vProcess5"/>
    <dgm:cxn modelId="{9A0CA133-502B-466B-8048-3E488D5222DE}" type="presOf" srcId="{615F52A2-5338-420F-848A-2D617937FD32}" destId="{3F216CA6-1075-4D8F-82A4-0D974B91369E}" srcOrd="0" destOrd="0" presId="urn:microsoft.com/office/officeart/2005/8/layout/vProcess5"/>
    <dgm:cxn modelId="{79433C36-8E71-43E9-9A79-D23AD6F46B72}" type="presOf" srcId="{BBEFED3B-E99C-4055-8928-18F19742662E}" destId="{5EF76D13-DD34-4BAE-A295-4069AFE64007}" srcOrd="0" destOrd="0" presId="urn:microsoft.com/office/officeart/2005/8/layout/vProcess5"/>
    <dgm:cxn modelId="{FE133B98-9BFC-456C-B3E2-E1CB6EBB65D7}" type="presOf" srcId="{37AC7967-431B-4606-8A93-83B51E597C0F}" destId="{567F6057-DA71-419E-A256-541F5C259509}" srcOrd="0" destOrd="0" presId="urn:microsoft.com/office/officeart/2005/8/layout/vProcess5"/>
    <dgm:cxn modelId="{2F3C24DE-EA84-402E-9151-A5CDBCDB20EC}" type="presOf" srcId="{BCA9F2FB-7232-4401-A426-4D6E81B51998}" destId="{E76359AF-4ED0-4E21-979A-478F250F11E2}" srcOrd="0" destOrd="0" presId="urn:microsoft.com/office/officeart/2005/8/layout/vProcess5"/>
    <dgm:cxn modelId="{B91B716E-3F9E-4671-8F98-38D194643FB9}" type="presOf" srcId="{102CFF20-2CF5-47E8-BF99-8996007B7584}" destId="{E0DC4FA4-4F4C-4AFB-907D-7C9EB490573E}" srcOrd="1" destOrd="0" presId="urn:microsoft.com/office/officeart/2005/8/layout/vProcess5"/>
    <dgm:cxn modelId="{4F672590-7A75-47DA-A4D3-B39539969273}" type="presOf" srcId="{AF9EC11E-A627-46FC-9F0D-E6094F79F8A3}" destId="{74C0CE25-73BD-4E6D-A46E-053AF10A33BF}" srcOrd="1" destOrd="0" presId="urn:microsoft.com/office/officeart/2005/8/layout/vProcess5"/>
    <dgm:cxn modelId="{0EB53579-47FC-4B09-9D93-44C153F3F264}" srcId="{B8B18131-FA2E-4FD5-AED3-1D0DD327EF1D}" destId="{37AC7967-431B-4606-8A93-83B51E597C0F}" srcOrd="4" destOrd="0" parTransId="{5D7F37F4-71B8-405E-BD01-2F07959E7C0B}" sibTransId="{19D66F33-8649-43F1-BAB6-E73335BC7156}"/>
    <dgm:cxn modelId="{6AD6A9E4-0DE0-440B-9D87-6F9592010CE6}" type="presOf" srcId="{0327E49D-1BC5-45A7-82FD-192F7A5C3351}" destId="{2BFE6DE1-16BE-4E72-A915-036F1A98427D}" srcOrd="0" destOrd="0" presId="urn:microsoft.com/office/officeart/2005/8/layout/vProcess5"/>
    <dgm:cxn modelId="{30C777C5-8428-43AF-B966-052509CD6129}" type="presOf" srcId="{102CFF20-2CF5-47E8-BF99-8996007B7584}" destId="{88D199D3-8B83-4819-BA15-956EA87D4D02}" srcOrd="0" destOrd="0" presId="urn:microsoft.com/office/officeart/2005/8/layout/vProcess5"/>
    <dgm:cxn modelId="{5F1E8FE2-EDB9-44BB-82B6-A51AF213BFC2}" type="presOf" srcId="{AF9EC11E-A627-46FC-9F0D-E6094F79F8A3}" destId="{E1A55F86-3252-4C3C-907A-1AB8F2F1025D}" srcOrd="0" destOrd="0" presId="urn:microsoft.com/office/officeart/2005/8/layout/vProcess5"/>
    <dgm:cxn modelId="{117D1FA0-080E-4D94-9FEC-A94310ED98FA}" type="presOf" srcId="{9AF078A5-C9FF-4163-9D79-061DBC335731}" destId="{2256E4CB-2339-44D5-9BA4-F9CE4B2F350C}" srcOrd="1" destOrd="0" presId="urn:microsoft.com/office/officeart/2005/8/layout/vProcess5"/>
    <dgm:cxn modelId="{A8332A09-124D-4829-8034-732C9E3A4810}" type="presOf" srcId="{B8B18131-FA2E-4FD5-AED3-1D0DD327EF1D}" destId="{6166DFEF-0158-460F-B821-F07E3C318975}" srcOrd="0" destOrd="0" presId="urn:microsoft.com/office/officeart/2005/8/layout/vProcess5"/>
    <dgm:cxn modelId="{7AFF42A6-F2C5-4304-8827-EB56890B63E2}" srcId="{B8B18131-FA2E-4FD5-AED3-1D0DD327EF1D}" destId="{BBEFED3B-E99C-4055-8928-18F19742662E}" srcOrd="1" destOrd="0" parTransId="{AC69FD99-752F-41EE-9421-D1D327E9F8AA}" sibTransId="{615F52A2-5338-420F-848A-2D617937FD32}"/>
    <dgm:cxn modelId="{B86D5479-7D06-4522-9A5A-41E906203BF1}" srcId="{B8B18131-FA2E-4FD5-AED3-1D0DD327EF1D}" destId="{AF9EC11E-A627-46FC-9F0D-E6094F79F8A3}" srcOrd="0" destOrd="0" parTransId="{8CDA2907-7DFC-4BA2-9509-9A4727E74E08}" sibTransId="{BCA9F2FB-7232-4401-A426-4D6E81B51998}"/>
    <dgm:cxn modelId="{5E3F9512-77A5-4A3B-95F4-E0F4BAD4EE5A}" type="presOf" srcId="{BBEFED3B-E99C-4055-8928-18F19742662E}" destId="{455AFAEE-3BB2-44D5-91D0-DE0F4FF9FE50}" srcOrd="1" destOrd="0" presId="urn:microsoft.com/office/officeart/2005/8/layout/vProcess5"/>
    <dgm:cxn modelId="{7358258C-1411-465D-B5C5-65238B5A01B9}" type="presParOf" srcId="{6166DFEF-0158-460F-B821-F07E3C318975}" destId="{38469504-FBF3-4DE0-A68A-BDF777E34D15}" srcOrd="0" destOrd="0" presId="urn:microsoft.com/office/officeart/2005/8/layout/vProcess5"/>
    <dgm:cxn modelId="{E0F2CB78-D945-4D37-8464-14C29C0F07C4}" type="presParOf" srcId="{6166DFEF-0158-460F-B821-F07E3C318975}" destId="{E1A55F86-3252-4C3C-907A-1AB8F2F1025D}" srcOrd="1" destOrd="0" presId="urn:microsoft.com/office/officeart/2005/8/layout/vProcess5"/>
    <dgm:cxn modelId="{9068F746-68EE-41B3-9405-2FA7E7AC395F}" type="presParOf" srcId="{6166DFEF-0158-460F-B821-F07E3C318975}" destId="{5EF76D13-DD34-4BAE-A295-4069AFE64007}" srcOrd="2" destOrd="0" presId="urn:microsoft.com/office/officeart/2005/8/layout/vProcess5"/>
    <dgm:cxn modelId="{A319EEE1-FD14-4CDB-95F6-E98EDD6F2278}" type="presParOf" srcId="{6166DFEF-0158-460F-B821-F07E3C318975}" destId="{0AECF4C4-02E4-408F-83C6-0B0928583815}" srcOrd="3" destOrd="0" presId="urn:microsoft.com/office/officeart/2005/8/layout/vProcess5"/>
    <dgm:cxn modelId="{ED76191F-9A68-43CA-A147-4D105724E91E}" type="presParOf" srcId="{6166DFEF-0158-460F-B821-F07E3C318975}" destId="{88D199D3-8B83-4819-BA15-956EA87D4D02}" srcOrd="4" destOrd="0" presId="urn:microsoft.com/office/officeart/2005/8/layout/vProcess5"/>
    <dgm:cxn modelId="{0A71FEDD-7C05-4BE3-A798-1636D4A433E1}" type="presParOf" srcId="{6166DFEF-0158-460F-B821-F07E3C318975}" destId="{567F6057-DA71-419E-A256-541F5C259509}" srcOrd="5" destOrd="0" presId="urn:microsoft.com/office/officeart/2005/8/layout/vProcess5"/>
    <dgm:cxn modelId="{60F08C43-9568-489F-9503-F5D42E06B412}" type="presParOf" srcId="{6166DFEF-0158-460F-B821-F07E3C318975}" destId="{E76359AF-4ED0-4E21-979A-478F250F11E2}" srcOrd="6" destOrd="0" presId="urn:microsoft.com/office/officeart/2005/8/layout/vProcess5"/>
    <dgm:cxn modelId="{58C596CF-924B-4DE8-B9D7-97DF58572A80}" type="presParOf" srcId="{6166DFEF-0158-460F-B821-F07E3C318975}" destId="{3F216CA6-1075-4D8F-82A4-0D974B91369E}" srcOrd="7" destOrd="0" presId="urn:microsoft.com/office/officeart/2005/8/layout/vProcess5"/>
    <dgm:cxn modelId="{7F38CE1B-D202-4179-A8D9-A793580BF148}" type="presParOf" srcId="{6166DFEF-0158-460F-B821-F07E3C318975}" destId="{2BFE6DE1-16BE-4E72-A915-036F1A98427D}" srcOrd="8" destOrd="0" presId="urn:microsoft.com/office/officeart/2005/8/layout/vProcess5"/>
    <dgm:cxn modelId="{D4EE8BAA-4A14-4474-BE84-2B3CCEA54C13}" type="presParOf" srcId="{6166DFEF-0158-460F-B821-F07E3C318975}" destId="{8583EFE2-1926-40E4-9FC6-58804C402912}" srcOrd="9" destOrd="0" presId="urn:microsoft.com/office/officeart/2005/8/layout/vProcess5"/>
    <dgm:cxn modelId="{DA360DA7-D915-4FC2-8FE8-0AED3CEEE100}" type="presParOf" srcId="{6166DFEF-0158-460F-B821-F07E3C318975}" destId="{74C0CE25-73BD-4E6D-A46E-053AF10A33BF}" srcOrd="10" destOrd="0" presId="urn:microsoft.com/office/officeart/2005/8/layout/vProcess5"/>
    <dgm:cxn modelId="{BF04C7EC-2C21-49A4-8E31-93E29612D416}" type="presParOf" srcId="{6166DFEF-0158-460F-B821-F07E3C318975}" destId="{455AFAEE-3BB2-44D5-91D0-DE0F4FF9FE50}" srcOrd="11" destOrd="0" presId="urn:microsoft.com/office/officeart/2005/8/layout/vProcess5"/>
    <dgm:cxn modelId="{0C236A6E-625B-4270-8C27-BD2894E0E988}" type="presParOf" srcId="{6166DFEF-0158-460F-B821-F07E3C318975}" destId="{2256E4CB-2339-44D5-9BA4-F9CE4B2F350C}" srcOrd="12" destOrd="0" presId="urn:microsoft.com/office/officeart/2005/8/layout/vProcess5"/>
    <dgm:cxn modelId="{A8D83B90-7D41-42C5-9B93-C3BDFCAD35B2}" type="presParOf" srcId="{6166DFEF-0158-460F-B821-F07E3C318975}" destId="{E0DC4FA4-4F4C-4AFB-907D-7C9EB490573E}" srcOrd="13" destOrd="0" presId="urn:microsoft.com/office/officeart/2005/8/layout/vProcess5"/>
    <dgm:cxn modelId="{DE618526-6620-4AF4-A01D-7B4CD7472DC8}" type="presParOf" srcId="{6166DFEF-0158-460F-B821-F07E3C318975}" destId="{0FAC63B4-DD04-43A9-9D45-A97D364913D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2C760C-F39E-43C3-A135-E4B630BDDF2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F850B8-8424-404F-80C5-B3164FBEB68F}">
      <dgm:prSet phldrT="[Текст]"/>
      <dgm:spPr/>
      <dgm:t>
        <a:bodyPr/>
        <a:lstStyle/>
        <a:p>
          <a:r>
            <a:rPr lang="ru-RU" dirty="0" smtClean="0"/>
            <a:t>Сказка о числовом королевстве</a:t>
          </a:r>
          <a:endParaRPr lang="ru-RU" dirty="0"/>
        </a:p>
      </dgm:t>
    </dgm:pt>
    <dgm:pt modelId="{99E20847-AF6A-434F-A0CF-AC3429D4D2F1}" type="parTrans" cxnId="{83C24628-1B72-42D6-8914-5151DDB46A6F}">
      <dgm:prSet/>
      <dgm:spPr/>
      <dgm:t>
        <a:bodyPr/>
        <a:lstStyle/>
        <a:p>
          <a:endParaRPr lang="ru-RU"/>
        </a:p>
      </dgm:t>
    </dgm:pt>
    <dgm:pt modelId="{82FEBC86-5CDC-461D-A56F-3B9C9AF426B0}" type="sibTrans" cxnId="{83C24628-1B72-42D6-8914-5151DDB46A6F}">
      <dgm:prSet/>
      <dgm:spPr/>
      <dgm:t>
        <a:bodyPr/>
        <a:lstStyle/>
        <a:p>
          <a:endParaRPr lang="ru-RU"/>
        </a:p>
      </dgm:t>
    </dgm:pt>
    <dgm:pt modelId="{14A6415F-1F1E-416B-8823-8929279557FA}">
      <dgm:prSet phldrT="[Текст]"/>
      <dgm:spPr/>
      <dgm:t>
        <a:bodyPr/>
        <a:lstStyle/>
        <a:p>
          <a:r>
            <a:rPr lang="ru-RU" dirty="0" smtClean="0"/>
            <a:t>Встреча числа в предметном мире, в природе, в окружающей жизни</a:t>
          </a:r>
          <a:endParaRPr lang="ru-RU" dirty="0"/>
        </a:p>
      </dgm:t>
    </dgm:pt>
    <dgm:pt modelId="{00E8FF63-EF98-4122-8A32-F64E57CD23E9}" type="parTrans" cxnId="{2B044CE1-5E06-4060-8933-757C7921A2EA}">
      <dgm:prSet/>
      <dgm:spPr/>
      <dgm:t>
        <a:bodyPr/>
        <a:lstStyle/>
        <a:p>
          <a:endParaRPr lang="ru-RU"/>
        </a:p>
      </dgm:t>
    </dgm:pt>
    <dgm:pt modelId="{3BCFA2A3-1768-4AD2-808E-90F924DC1FF0}" type="sibTrans" cxnId="{2B044CE1-5E06-4060-8933-757C7921A2EA}">
      <dgm:prSet/>
      <dgm:spPr/>
      <dgm:t>
        <a:bodyPr/>
        <a:lstStyle/>
        <a:p>
          <a:endParaRPr lang="ru-RU"/>
        </a:p>
      </dgm:t>
    </dgm:pt>
    <dgm:pt modelId="{6106C3D0-8E9F-4C5A-A8F0-55FED69FE9F0}">
      <dgm:prSet phldrT="[Текст]"/>
      <dgm:spPr/>
      <dgm:t>
        <a:bodyPr/>
        <a:lstStyle/>
        <a:p>
          <a:r>
            <a:rPr lang="ru-RU" dirty="0" smtClean="0"/>
            <a:t>Рисование</a:t>
          </a:r>
          <a:endParaRPr lang="ru-RU" dirty="0"/>
        </a:p>
      </dgm:t>
    </dgm:pt>
    <dgm:pt modelId="{9CC83B46-9AED-4101-A7CF-E9FDEC52FC07}" type="parTrans" cxnId="{C2B000BA-F722-4F31-8D9E-09DD1951B40B}">
      <dgm:prSet/>
      <dgm:spPr/>
      <dgm:t>
        <a:bodyPr/>
        <a:lstStyle/>
        <a:p>
          <a:endParaRPr lang="ru-RU"/>
        </a:p>
      </dgm:t>
    </dgm:pt>
    <dgm:pt modelId="{FFBCC358-0CB7-4851-A8CC-5764E407871A}" type="sibTrans" cxnId="{C2B000BA-F722-4F31-8D9E-09DD1951B40B}">
      <dgm:prSet/>
      <dgm:spPr/>
      <dgm:t>
        <a:bodyPr/>
        <a:lstStyle/>
        <a:p>
          <a:endParaRPr lang="ru-RU"/>
        </a:p>
      </dgm:t>
    </dgm:pt>
    <dgm:pt modelId="{9B2F69DE-90A0-45D7-8227-0D4EF7725E94}">
      <dgm:prSet phldrT="[Текст]"/>
      <dgm:spPr/>
      <dgm:t>
        <a:bodyPr/>
        <a:lstStyle/>
        <a:p>
          <a:r>
            <a:rPr lang="ru-RU" dirty="0" smtClean="0"/>
            <a:t>Лепка</a:t>
          </a:r>
          <a:endParaRPr lang="ru-RU" dirty="0"/>
        </a:p>
      </dgm:t>
    </dgm:pt>
    <dgm:pt modelId="{DD4F17D4-0570-48EF-8F41-03B55630CC1C}" type="parTrans" cxnId="{4AA1A688-BFBA-4991-9617-CA96563778DE}">
      <dgm:prSet/>
      <dgm:spPr/>
      <dgm:t>
        <a:bodyPr/>
        <a:lstStyle/>
        <a:p>
          <a:endParaRPr lang="ru-RU"/>
        </a:p>
      </dgm:t>
    </dgm:pt>
    <dgm:pt modelId="{5C91231B-8D8F-47EC-8760-BBD5BEE9E96A}" type="sibTrans" cxnId="{4AA1A688-BFBA-4991-9617-CA96563778DE}">
      <dgm:prSet/>
      <dgm:spPr/>
      <dgm:t>
        <a:bodyPr/>
        <a:lstStyle/>
        <a:p>
          <a:endParaRPr lang="ru-RU"/>
        </a:p>
      </dgm:t>
    </dgm:pt>
    <dgm:pt modelId="{18C4E940-7F23-4FDE-80D5-528692CAEBCF}">
      <dgm:prSet phldrT="[Текст]"/>
      <dgm:spPr/>
      <dgm:t>
        <a:bodyPr/>
        <a:lstStyle/>
        <a:p>
          <a:r>
            <a:rPr lang="ru-RU" dirty="0" smtClean="0"/>
            <a:t>Подарки</a:t>
          </a:r>
          <a:endParaRPr lang="ru-RU" dirty="0"/>
        </a:p>
      </dgm:t>
    </dgm:pt>
    <dgm:pt modelId="{E93EEF2C-F0E8-4FE5-A059-55A12B04E180}" type="parTrans" cxnId="{83E3B781-5AFD-41D6-B231-483B84825FF3}">
      <dgm:prSet/>
      <dgm:spPr/>
      <dgm:t>
        <a:bodyPr/>
        <a:lstStyle/>
        <a:p>
          <a:endParaRPr lang="ru-RU"/>
        </a:p>
      </dgm:t>
    </dgm:pt>
    <dgm:pt modelId="{16D85CA8-BBDA-4AD1-9795-46A45E388DDB}" type="sibTrans" cxnId="{83E3B781-5AFD-41D6-B231-483B84825FF3}">
      <dgm:prSet/>
      <dgm:spPr/>
      <dgm:t>
        <a:bodyPr/>
        <a:lstStyle/>
        <a:p>
          <a:endParaRPr lang="ru-RU"/>
        </a:p>
      </dgm:t>
    </dgm:pt>
    <dgm:pt modelId="{981B0CD9-CF9E-4134-A468-C67CDBD607E5}" type="pres">
      <dgm:prSet presAssocID="{0C2C760C-F39E-43C3-A135-E4B630BDDF2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5D68A3-9C5C-4492-A790-8967BCAEB997}" type="pres">
      <dgm:prSet presAssocID="{0C2C760C-F39E-43C3-A135-E4B630BDDF2A}" presName="dummyMaxCanvas" presStyleCnt="0">
        <dgm:presLayoutVars/>
      </dgm:prSet>
      <dgm:spPr/>
    </dgm:pt>
    <dgm:pt modelId="{6159C400-2F69-44B6-84B8-C23C4A8370C2}" type="pres">
      <dgm:prSet presAssocID="{0C2C760C-F39E-43C3-A135-E4B630BDDF2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9DB4C-3F78-435B-AF4D-8617897CC67B}" type="pres">
      <dgm:prSet presAssocID="{0C2C760C-F39E-43C3-A135-E4B630BDDF2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4401E-B133-42FF-B633-D4B2067D30E5}" type="pres">
      <dgm:prSet presAssocID="{0C2C760C-F39E-43C3-A135-E4B630BDDF2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F9491-5486-4590-8D7D-A8BE4C3D3103}" type="pres">
      <dgm:prSet presAssocID="{0C2C760C-F39E-43C3-A135-E4B630BDDF2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7581A-4609-4F5F-ADBE-0B7090127CB0}" type="pres">
      <dgm:prSet presAssocID="{0C2C760C-F39E-43C3-A135-E4B630BDDF2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F1DE2-F223-4168-992A-EF81EB6719CC}" type="pres">
      <dgm:prSet presAssocID="{0C2C760C-F39E-43C3-A135-E4B630BDDF2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17771-9EEB-4A2E-853E-3A3D96CA68E4}" type="pres">
      <dgm:prSet presAssocID="{0C2C760C-F39E-43C3-A135-E4B630BDDF2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DFD04-11DC-4087-AE36-FB31AFE2F31F}" type="pres">
      <dgm:prSet presAssocID="{0C2C760C-F39E-43C3-A135-E4B630BDDF2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D9DC6-6BAD-4E83-BF00-743C63C3807B}" type="pres">
      <dgm:prSet presAssocID="{0C2C760C-F39E-43C3-A135-E4B630BDDF2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1FEDF-C598-45FE-BA9B-2B0ADC952DDF}" type="pres">
      <dgm:prSet presAssocID="{0C2C760C-F39E-43C3-A135-E4B630BDDF2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61883-E19A-4D37-A097-F9051178B680}" type="pres">
      <dgm:prSet presAssocID="{0C2C760C-F39E-43C3-A135-E4B630BDDF2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14D81-7D2D-4290-B54F-957BE2B0FA74}" type="pres">
      <dgm:prSet presAssocID="{0C2C760C-F39E-43C3-A135-E4B630BDDF2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418B3-ADB2-4A5C-8453-90CC898C8A4F}" type="pres">
      <dgm:prSet presAssocID="{0C2C760C-F39E-43C3-A135-E4B630BDDF2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17F6C1-2686-4705-934D-1AFAF9C8D17C}" type="pres">
      <dgm:prSet presAssocID="{0C2C760C-F39E-43C3-A135-E4B630BDDF2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DB54FD-0611-4609-BAC8-4CED557CBE03}" type="presOf" srcId="{9B2F69DE-90A0-45D7-8227-0D4EF7725E94}" destId="{147418B3-ADB2-4A5C-8453-90CC898C8A4F}" srcOrd="1" destOrd="0" presId="urn:microsoft.com/office/officeart/2005/8/layout/vProcess5"/>
    <dgm:cxn modelId="{2B044CE1-5E06-4060-8933-757C7921A2EA}" srcId="{0C2C760C-F39E-43C3-A135-E4B630BDDF2A}" destId="{14A6415F-1F1E-416B-8823-8929279557FA}" srcOrd="1" destOrd="0" parTransId="{00E8FF63-EF98-4122-8A32-F64E57CD23E9}" sibTransId="{3BCFA2A3-1768-4AD2-808E-90F924DC1FF0}"/>
    <dgm:cxn modelId="{F254CAA3-4169-4ED0-B84C-6A209BCD565B}" type="presOf" srcId="{14A6415F-1F1E-416B-8823-8929279557FA}" destId="{C609DB4C-3F78-435B-AF4D-8617897CC67B}" srcOrd="0" destOrd="0" presId="urn:microsoft.com/office/officeart/2005/8/layout/vProcess5"/>
    <dgm:cxn modelId="{83E3B781-5AFD-41D6-B231-483B84825FF3}" srcId="{0C2C760C-F39E-43C3-A135-E4B630BDDF2A}" destId="{18C4E940-7F23-4FDE-80D5-528692CAEBCF}" srcOrd="4" destOrd="0" parTransId="{E93EEF2C-F0E8-4FE5-A059-55A12B04E180}" sibTransId="{16D85CA8-BBDA-4AD1-9795-46A45E388DDB}"/>
    <dgm:cxn modelId="{3A4F253E-D03E-4CF4-A8BE-E839E725BDE1}" type="presOf" srcId="{6106C3D0-8E9F-4C5A-A8F0-55FED69FE9F0}" destId="{AE214D81-7D2D-4290-B54F-957BE2B0FA74}" srcOrd="1" destOrd="0" presId="urn:microsoft.com/office/officeart/2005/8/layout/vProcess5"/>
    <dgm:cxn modelId="{68CE60AC-C9C6-45E3-ADA0-E30BCB3D352E}" type="presOf" srcId="{18C4E940-7F23-4FDE-80D5-528692CAEBCF}" destId="{FFB7581A-4609-4F5F-ADBE-0B7090127CB0}" srcOrd="0" destOrd="0" presId="urn:microsoft.com/office/officeart/2005/8/layout/vProcess5"/>
    <dgm:cxn modelId="{83C24628-1B72-42D6-8914-5151DDB46A6F}" srcId="{0C2C760C-F39E-43C3-A135-E4B630BDDF2A}" destId="{06F850B8-8424-404F-80C5-B3164FBEB68F}" srcOrd="0" destOrd="0" parTransId="{99E20847-AF6A-434F-A0CF-AC3429D4D2F1}" sibTransId="{82FEBC86-5CDC-461D-A56F-3B9C9AF426B0}"/>
    <dgm:cxn modelId="{472EA029-E05D-408A-AB08-71216C6B1FF5}" type="presOf" srcId="{14A6415F-1F1E-416B-8823-8929279557FA}" destId="{55561883-E19A-4D37-A097-F9051178B680}" srcOrd="1" destOrd="0" presId="urn:microsoft.com/office/officeart/2005/8/layout/vProcess5"/>
    <dgm:cxn modelId="{C2B000BA-F722-4F31-8D9E-09DD1951B40B}" srcId="{0C2C760C-F39E-43C3-A135-E4B630BDDF2A}" destId="{6106C3D0-8E9F-4C5A-A8F0-55FED69FE9F0}" srcOrd="2" destOrd="0" parTransId="{9CC83B46-9AED-4101-A7CF-E9FDEC52FC07}" sibTransId="{FFBCC358-0CB7-4851-A8CC-5764E407871A}"/>
    <dgm:cxn modelId="{6222686D-DE7B-497D-B06E-7E96760F74B7}" type="presOf" srcId="{3BCFA2A3-1768-4AD2-808E-90F924DC1FF0}" destId="{4AB17771-9EEB-4A2E-853E-3A3D96CA68E4}" srcOrd="0" destOrd="0" presId="urn:microsoft.com/office/officeart/2005/8/layout/vProcess5"/>
    <dgm:cxn modelId="{C7C2ED9D-55CC-44CC-AF0C-192E00A4E973}" type="presOf" srcId="{18C4E940-7F23-4FDE-80D5-528692CAEBCF}" destId="{D217F6C1-2686-4705-934D-1AFAF9C8D17C}" srcOrd="1" destOrd="0" presId="urn:microsoft.com/office/officeart/2005/8/layout/vProcess5"/>
    <dgm:cxn modelId="{4AA1A688-BFBA-4991-9617-CA96563778DE}" srcId="{0C2C760C-F39E-43C3-A135-E4B630BDDF2A}" destId="{9B2F69DE-90A0-45D7-8227-0D4EF7725E94}" srcOrd="3" destOrd="0" parTransId="{DD4F17D4-0570-48EF-8F41-03B55630CC1C}" sibTransId="{5C91231B-8D8F-47EC-8760-BBD5BEE9E96A}"/>
    <dgm:cxn modelId="{D47F2684-4F7C-4C22-B5D0-B45921F5611A}" type="presOf" srcId="{0C2C760C-F39E-43C3-A135-E4B630BDDF2A}" destId="{981B0CD9-CF9E-4134-A468-C67CDBD607E5}" srcOrd="0" destOrd="0" presId="urn:microsoft.com/office/officeart/2005/8/layout/vProcess5"/>
    <dgm:cxn modelId="{8F575FC8-9291-49AF-9B93-A902923F1F38}" type="presOf" srcId="{5C91231B-8D8F-47EC-8760-BBD5BEE9E96A}" destId="{3D8D9DC6-6BAD-4E83-BF00-743C63C3807B}" srcOrd="0" destOrd="0" presId="urn:microsoft.com/office/officeart/2005/8/layout/vProcess5"/>
    <dgm:cxn modelId="{7283FF47-A294-4DEE-A69D-BA05F54EBB8B}" type="presOf" srcId="{82FEBC86-5CDC-461D-A56F-3B9C9AF426B0}" destId="{4E1F1DE2-F223-4168-992A-EF81EB6719CC}" srcOrd="0" destOrd="0" presId="urn:microsoft.com/office/officeart/2005/8/layout/vProcess5"/>
    <dgm:cxn modelId="{49DCE59A-B9D9-440A-898A-3A24C426A2EB}" type="presOf" srcId="{6106C3D0-8E9F-4C5A-A8F0-55FED69FE9F0}" destId="{7E14401E-B133-42FF-B633-D4B2067D30E5}" srcOrd="0" destOrd="0" presId="urn:microsoft.com/office/officeart/2005/8/layout/vProcess5"/>
    <dgm:cxn modelId="{07152379-E5E0-4D16-BE31-C99506E0130C}" type="presOf" srcId="{FFBCC358-0CB7-4851-A8CC-5764E407871A}" destId="{67FDFD04-11DC-4087-AE36-FB31AFE2F31F}" srcOrd="0" destOrd="0" presId="urn:microsoft.com/office/officeart/2005/8/layout/vProcess5"/>
    <dgm:cxn modelId="{5323CE70-78BC-472E-9F05-8B6CA08D938D}" type="presOf" srcId="{06F850B8-8424-404F-80C5-B3164FBEB68F}" destId="{6159C400-2F69-44B6-84B8-C23C4A8370C2}" srcOrd="0" destOrd="0" presId="urn:microsoft.com/office/officeart/2005/8/layout/vProcess5"/>
    <dgm:cxn modelId="{9C2D08B2-D139-42DF-A081-C881E21CDE2F}" type="presOf" srcId="{06F850B8-8424-404F-80C5-B3164FBEB68F}" destId="{2E71FEDF-C598-45FE-BA9B-2B0ADC952DDF}" srcOrd="1" destOrd="0" presId="urn:microsoft.com/office/officeart/2005/8/layout/vProcess5"/>
    <dgm:cxn modelId="{3BD90D64-AB9D-4379-AA34-A933C264268C}" type="presOf" srcId="{9B2F69DE-90A0-45D7-8227-0D4EF7725E94}" destId="{E3DF9491-5486-4590-8D7D-A8BE4C3D3103}" srcOrd="0" destOrd="0" presId="urn:microsoft.com/office/officeart/2005/8/layout/vProcess5"/>
    <dgm:cxn modelId="{B1295C58-0D90-4AA2-8F40-BF8CFBBBA20B}" type="presParOf" srcId="{981B0CD9-CF9E-4134-A468-C67CDBD607E5}" destId="{715D68A3-9C5C-4492-A790-8967BCAEB997}" srcOrd="0" destOrd="0" presId="urn:microsoft.com/office/officeart/2005/8/layout/vProcess5"/>
    <dgm:cxn modelId="{C9F1E1DC-2D4C-48AA-BCF4-38CA3BE4464B}" type="presParOf" srcId="{981B0CD9-CF9E-4134-A468-C67CDBD607E5}" destId="{6159C400-2F69-44B6-84B8-C23C4A8370C2}" srcOrd="1" destOrd="0" presId="urn:microsoft.com/office/officeart/2005/8/layout/vProcess5"/>
    <dgm:cxn modelId="{25873115-B19B-4172-8714-85F0BA54D8FA}" type="presParOf" srcId="{981B0CD9-CF9E-4134-A468-C67CDBD607E5}" destId="{C609DB4C-3F78-435B-AF4D-8617897CC67B}" srcOrd="2" destOrd="0" presId="urn:microsoft.com/office/officeart/2005/8/layout/vProcess5"/>
    <dgm:cxn modelId="{EFC11E8C-8A42-48D4-B95E-1F09AE93DED2}" type="presParOf" srcId="{981B0CD9-CF9E-4134-A468-C67CDBD607E5}" destId="{7E14401E-B133-42FF-B633-D4B2067D30E5}" srcOrd="3" destOrd="0" presId="urn:microsoft.com/office/officeart/2005/8/layout/vProcess5"/>
    <dgm:cxn modelId="{659A620D-70E3-417F-9E61-ABA27837EEB7}" type="presParOf" srcId="{981B0CD9-CF9E-4134-A468-C67CDBD607E5}" destId="{E3DF9491-5486-4590-8D7D-A8BE4C3D3103}" srcOrd="4" destOrd="0" presId="urn:microsoft.com/office/officeart/2005/8/layout/vProcess5"/>
    <dgm:cxn modelId="{E93966B4-1999-40CF-AEA3-A4F201B7FA54}" type="presParOf" srcId="{981B0CD9-CF9E-4134-A468-C67CDBD607E5}" destId="{FFB7581A-4609-4F5F-ADBE-0B7090127CB0}" srcOrd="5" destOrd="0" presId="urn:microsoft.com/office/officeart/2005/8/layout/vProcess5"/>
    <dgm:cxn modelId="{8FB0824C-03CA-4A76-B873-0059C467A9A8}" type="presParOf" srcId="{981B0CD9-CF9E-4134-A468-C67CDBD607E5}" destId="{4E1F1DE2-F223-4168-992A-EF81EB6719CC}" srcOrd="6" destOrd="0" presId="urn:microsoft.com/office/officeart/2005/8/layout/vProcess5"/>
    <dgm:cxn modelId="{C32432BD-3B15-45C7-BDD8-CC23A0139263}" type="presParOf" srcId="{981B0CD9-CF9E-4134-A468-C67CDBD607E5}" destId="{4AB17771-9EEB-4A2E-853E-3A3D96CA68E4}" srcOrd="7" destOrd="0" presId="urn:microsoft.com/office/officeart/2005/8/layout/vProcess5"/>
    <dgm:cxn modelId="{FAC98FEE-F2C6-4800-9F8E-15A8B2305DF9}" type="presParOf" srcId="{981B0CD9-CF9E-4134-A468-C67CDBD607E5}" destId="{67FDFD04-11DC-4087-AE36-FB31AFE2F31F}" srcOrd="8" destOrd="0" presId="urn:microsoft.com/office/officeart/2005/8/layout/vProcess5"/>
    <dgm:cxn modelId="{369A4641-425C-4618-AF23-6EF2EF518B6C}" type="presParOf" srcId="{981B0CD9-CF9E-4134-A468-C67CDBD607E5}" destId="{3D8D9DC6-6BAD-4E83-BF00-743C63C3807B}" srcOrd="9" destOrd="0" presId="urn:microsoft.com/office/officeart/2005/8/layout/vProcess5"/>
    <dgm:cxn modelId="{734AABDB-E9DF-4324-B813-8FC71A32B3F8}" type="presParOf" srcId="{981B0CD9-CF9E-4134-A468-C67CDBD607E5}" destId="{2E71FEDF-C598-45FE-BA9B-2B0ADC952DDF}" srcOrd="10" destOrd="0" presId="urn:microsoft.com/office/officeart/2005/8/layout/vProcess5"/>
    <dgm:cxn modelId="{1A993ACD-49D3-49B0-B150-EBBB13568755}" type="presParOf" srcId="{981B0CD9-CF9E-4134-A468-C67CDBD607E5}" destId="{55561883-E19A-4D37-A097-F9051178B680}" srcOrd="11" destOrd="0" presId="urn:microsoft.com/office/officeart/2005/8/layout/vProcess5"/>
    <dgm:cxn modelId="{D16C6327-96AE-4133-A79A-EC13A65A8711}" type="presParOf" srcId="{981B0CD9-CF9E-4134-A468-C67CDBD607E5}" destId="{AE214D81-7D2D-4290-B54F-957BE2B0FA74}" srcOrd="12" destOrd="0" presId="urn:microsoft.com/office/officeart/2005/8/layout/vProcess5"/>
    <dgm:cxn modelId="{D4B0B15E-94FA-4F7C-A25B-451AC618CFA5}" type="presParOf" srcId="{981B0CD9-CF9E-4134-A468-C67CDBD607E5}" destId="{147418B3-ADB2-4A5C-8453-90CC898C8A4F}" srcOrd="13" destOrd="0" presId="urn:microsoft.com/office/officeart/2005/8/layout/vProcess5"/>
    <dgm:cxn modelId="{9986752C-C155-4C58-9F46-1FF85153EBC9}" type="presParOf" srcId="{981B0CD9-CF9E-4134-A468-C67CDBD607E5}" destId="{D217F6C1-2686-4705-934D-1AFAF9C8D17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B78FA-F8C8-468E-B479-CB89659B3756}">
      <dsp:nvSpPr>
        <dsp:cNvPr id="0" name=""/>
        <dsp:cNvSpPr/>
      </dsp:nvSpPr>
      <dsp:spPr>
        <a:xfrm>
          <a:off x="3267279" y="2011530"/>
          <a:ext cx="1822727" cy="1822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Пути в игровой деятельности</a:t>
          </a:r>
          <a:endParaRPr lang="ru-RU" sz="1400" kern="1200" dirty="0"/>
        </a:p>
      </dsp:txBody>
      <dsp:txXfrm>
        <a:off x="3534211" y="2278462"/>
        <a:ext cx="1288863" cy="1288863"/>
      </dsp:txXfrm>
    </dsp:sp>
    <dsp:sp modelId="{27827EC2-826B-4E17-9132-CD9D1D502AEE}">
      <dsp:nvSpPr>
        <dsp:cNvPr id="0" name=""/>
        <dsp:cNvSpPr/>
      </dsp:nvSpPr>
      <dsp:spPr>
        <a:xfrm rot="9373524">
          <a:off x="522808" y="3658759"/>
          <a:ext cx="2791574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0A1C9-DEF2-4A52-92D0-63079BEF01EC}">
      <dsp:nvSpPr>
        <dsp:cNvPr id="0" name=""/>
        <dsp:cNvSpPr/>
      </dsp:nvSpPr>
      <dsp:spPr>
        <a:xfrm>
          <a:off x="3302" y="3970831"/>
          <a:ext cx="1275909" cy="1020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Введение новых вариантов заданий</a:t>
          </a:r>
          <a:endParaRPr lang="ru-RU" sz="1400" kern="1200" dirty="0"/>
        </a:p>
      </dsp:txBody>
      <dsp:txXfrm>
        <a:off x="33198" y="4000727"/>
        <a:ext cx="1216117" cy="960935"/>
      </dsp:txXfrm>
    </dsp:sp>
    <dsp:sp modelId="{CC8095C3-B84D-44C6-A182-1167C42E31E2}">
      <dsp:nvSpPr>
        <dsp:cNvPr id="0" name=""/>
        <dsp:cNvSpPr/>
      </dsp:nvSpPr>
      <dsp:spPr>
        <a:xfrm rot="10744901">
          <a:off x="985107" y="2697058"/>
          <a:ext cx="2156909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04D0E-C890-4F99-9958-53361EF7E3CF}">
      <dsp:nvSpPr>
        <dsp:cNvPr id="0" name=""/>
        <dsp:cNvSpPr/>
      </dsp:nvSpPr>
      <dsp:spPr>
        <a:xfrm>
          <a:off x="184383" y="2463717"/>
          <a:ext cx="1601725" cy="1020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Работа с индивидуальными карточками</a:t>
          </a:r>
          <a:endParaRPr lang="ru-RU" sz="1400" kern="1200" dirty="0"/>
        </a:p>
      </dsp:txBody>
      <dsp:txXfrm>
        <a:off x="214279" y="2493613"/>
        <a:ext cx="1541933" cy="960935"/>
      </dsp:txXfrm>
    </dsp:sp>
    <dsp:sp modelId="{B7744FBC-DE3F-4083-BA26-F6EF260FA9CD}">
      <dsp:nvSpPr>
        <dsp:cNvPr id="0" name=""/>
        <dsp:cNvSpPr/>
      </dsp:nvSpPr>
      <dsp:spPr>
        <a:xfrm rot="12446101">
          <a:off x="1864018" y="1854209"/>
          <a:ext cx="1512682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BB520-7879-4AB8-B30B-7CE88BF98E4B}">
      <dsp:nvSpPr>
        <dsp:cNvPr id="0" name=""/>
        <dsp:cNvSpPr/>
      </dsp:nvSpPr>
      <dsp:spPr>
        <a:xfrm>
          <a:off x="1311126" y="1255106"/>
          <a:ext cx="1275909" cy="1020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Игры в парах</a:t>
          </a:r>
          <a:endParaRPr lang="ru-RU" sz="1400" kern="1200" dirty="0"/>
        </a:p>
      </dsp:txBody>
      <dsp:txXfrm>
        <a:off x="1341022" y="1285002"/>
        <a:ext cx="1216117" cy="960935"/>
      </dsp:txXfrm>
    </dsp:sp>
    <dsp:sp modelId="{E20B3C79-4CA0-4633-8A67-256DDD896725}">
      <dsp:nvSpPr>
        <dsp:cNvPr id="0" name=""/>
        <dsp:cNvSpPr/>
      </dsp:nvSpPr>
      <dsp:spPr>
        <a:xfrm rot="14724333">
          <a:off x="3038652" y="1307253"/>
          <a:ext cx="1038738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006EC-6599-43AE-8BE5-AA1B7287AB58}">
      <dsp:nvSpPr>
        <dsp:cNvPr id="0" name=""/>
        <dsp:cNvSpPr/>
      </dsp:nvSpPr>
      <dsp:spPr>
        <a:xfrm>
          <a:off x="2703909" y="584377"/>
          <a:ext cx="1275909" cy="1020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Игры по 3- 4 человека</a:t>
          </a:r>
          <a:endParaRPr lang="ru-RU" sz="1400" kern="1200" dirty="0"/>
        </a:p>
      </dsp:txBody>
      <dsp:txXfrm>
        <a:off x="2733805" y="614273"/>
        <a:ext cx="1216117" cy="960935"/>
      </dsp:txXfrm>
    </dsp:sp>
    <dsp:sp modelId="{3876EBE9-080D-4770-9BBE-B9A6BCB11C4E}">
      <dsp:nvSpPr>
        <dsp:cNvPr id="0" name=""/>
        <dsp:cNvSpPr/>
      </dsp:nvSpPr>
      <dsp:spPr>
        <a:xfrm rot="17471997">
          <a:off x="4212527" y="1297328"/>
          <a:ext cx="991769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1CFA4-EC14-4439-B734-A3C3BDC0DD46}">
      <dsp:nvSpPr>
        <dsp:cNvPr id="0" name=""/>
        <dsp:cNvSpPr/>
      </dsp:nvSpPr>
      <dsp:spPr>
        <a:xfrm>
          <a:off x="4249781" y="584377"/>
          <a:ext cx="1275909" cy="1020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Игры со всей группой</a:t>
          </a:r>
          <a:endParaRPr lang="ru-RU" sz="1400" kern="1200" dirty="0"/>
        </a:p>
      </dsp:txBody>
      <dsp:txXfrm>
        <a:off x="4279677" y="614273"/>
        <a:ext cx="1216117" cy="960935"/>
      </dsp:txXfrm>
    </dsp:sp>
    <dsp:sp modelId="{17AF593E-DE65-4FA3-9D4F-29F232688696}">
      <dsp:nvSpPr>
        <dsp:cNvPr id="0" name=""/>
        <dsp:cNvSpPr/>
      </dsp:nvSpPr>
      <dsp:spPr>
        <a:xfrm rot="19869603">
          <a:off x="4961457" y="1844899"/>
          <a:ext cx="1406270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381EB-9691-46DF-ADD9-700F7C5D0D96}">
      <dsp:nvSpPr>
        <dsp:cNvPr id="0" name=""/>
        <dsp:cNvSpPr/>
      </dsp:nvSpPr>
      <dsp:spPr>
        <a:xfrm>
          <a:off x="5642563" y="1255106"/>
          <a:ext cx="1275909" cy="1020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Поддержание оживленного темпа игры</a:t>
          </a:r>
          <a:endParaRPr lang="ru-RU" sz="1400" kern="1200" dirty="0"/>
        </a:p>
      </dsp:txBody>
      <dsp:txXfrm>
        <a:off x="5672459" y="1285002"/>
        <a:ext cx="1216117" cy="960935"/>
      </dsp:txXfrm>
    </dsp:sp>
    <dsp:sp modelId="{585D4E11-9780-49A0-876C-95EB58167685}">
      <dsp:nvSpPr>
        <dsp:cNvPr id="0" name=""/>
        <dsp:cNvSpPr/>
      </dsp:nvSpPr>
      <dsp:spPr>
        <a:xfrm rot="57393">
          <a:off x="5208234" y="2697345"/>
          <a:ext cx="2036260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96630-F8E2-4018-8C07-F41FD30CEE67}">
      <dsp:nvSpPr>
        <dsp:cNvPr id="0" name=""/>
        <dsp:cNvSpPr/>
      </dsp:nvSpPr>
      <dsp:spPr>
        <a:xfrm>
          <a:off x="6606399" y="2463717"/>
          <a:ext cx="1275909" cy="1020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Создание радостного настроения во время игры</a:t>
          </a:r>
          <a:endParaRPr lang="ru-RU" sz="1400" kern="1200" dirty="0"/>
        </a:p>
      </dsp:txBody>
      <dsp:txXfrm>
        <a:off x="6636295" y="2493613"/>
        <a:ext cx="1216117" cy="960935"/>
      </dsp:txXfrm>
    </dsp:sp>
    <dsp:sp modelId="{ED1AF5F7-B78E-4563-90EB-E7F155C9FA4A}">
      <dsp:nvSpPr>
        <dsp:cNvPr id="0" name=""/>
        <dsp:cNvSpPr/>
      </dsp:nvSpPr>
      <dsp:spPr>
        <a:xfrm rot="1473681">
          <a:off x="5028173" y="3664153"/>
          <a:ext cx="2681483" cy="51947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ABDAE-A21C-45D7-BC1B-50B1B7A0354B}">
      <dsp:nvSpPr>
        <dsp:cNvPr id="0" name=""/>
        <dsp:cNvSpPr/>
      </dsp:nvSpPr>
      <dsp:spPr>
        <a:xfrm>
          <a:off x="6950387" y="3970831"/>
          <a:ext cx="1275909" cy="1020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Обязательное использование наглядного материала</a:t>
          </a:r>
          <a:endParaRPr lang="ru-RU" sz="1400" kern="1200" dirty="0"/>
        </a:p>
      </dsp:txBody>
      <dsp:txXfrm>
        <a:off x="6980283" y="4000727"/>
        <a:ext cx="1216117" cy="960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55F86-3252-4C3C-907A-1AB8F2F1025D}">
      <dsp:nvSpPr>
        <dsp:cNvPr id="0" name=""/>
        <dsp:cNvSpPr/>
      </dsp:nvSpPr>
      <dsp:spPr>
        <a:xfrm>
          <a:off x="0" y="0"/>
          <a:ext cx="6336792" cy="1016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Условия для собственных размышлений</a:t>
          </a:r>
          <a:endParaRPr lang="ru-RU" sz="2600" kern="1200" dirty="0"/>
        </a:p>
      </dsp:txBody>
      <dsp:txXfrm>
        <a:off x="29786" y="29786"/>
        <a:ext cx="5120400" cy="957412"/>
      </dsp:txXfrm>
    </dsp:sp>
    <dsp:sp modelId="{5EF76D13-DD34-4BAE-A295-4069AFE64007}">
      <dsp:nvSpPr>
        <dsp:cNvPr id="0" name=""/>
        <dsp:cNvSpPr/>
      </dsp:nvSpPr>
      <dsp:spPr>
        <a:xfrm>
          <a:off x="473202" y="1158232"/>
          <a:ext cx="6336792" cy="1016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Рассказы о жизни в разных местах и в разные времена</a:t>
          </a:r>
          <a:endParaRPr lang="ru-RU" sz="2600" kern="1200" dirty="0"/>
        </a:p>
      </dsp:txBody>
      <dsp:txXfrm>
        <a:off x="502988" y="1188018"/>
        <a:ext cx="5142978" cy="957412"/>
      </dsp:txXfrm>
    </dsp:sp>
    <dsp:sp modelId="{0AECF4C4-02E4-408F-83C6-0B0928583815}">
      <dsp:nvSpPr>
        <dsp:cNvPr id="0" name=""/>
        <dsp:cNvSpPr/>
      </dsp:nvSpPr>
      <dsp:spPr>
        <a:xfrm>
          <a:off x="946404" y="2316464"/>
          <a:ext cx="6336792" cy="1016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Выслушивание рассуждений детей</a:t>
          </a:r>
          <a:endParaRPr lang="ru-RU" sz="2600" kern="1200" dirty="0"/>
        </a:p>
      </dsp:txBody>
      <dsp:txXfrm>
        <a:off x="976190" y="2346250"/>
        <a:ext cx="5142978" cy="957412"/>
      </dsp:txXfrm>
    </dsp:sp>
    <dsp:sp modelId="{88D199D3-8B83-4819-BA15-956EA87D4D02}">
      <dsp:nvSpPr>
        <dsp:cNvPr id="0" name=""/>
        <dsp:cNvSpPr/>
      </dsp:nvSpPr>
      <dsp:spPr>
        <a:xfrm>
          <a:off x="1419605" y="3474696"/>
          <a:ext cx="6336792" cy="1016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Использование иллюстраций, презентаций</a:t>
          </a:r>
          <a:endParaRPr lang="ru-RU" sz="2600" kern="1200" dirty="0"/>
        </a:p>
      </dsp:txBody>
      <dsp:txXfrm>
        <a:off x="1449391" y="3504482"/>
        <a:ext cx="5142978" cy="957412"/>
      </dsp:txXfrm>
    </dsp:sp>
    <dsp:sp modelId="{567F6057-DA71-419E-A256-541F5C259509}">
      <dsp:nvSpPr>
        <dsp:cNvPr id="0" name=""/>
        <dsp:cNvSpPr/>
      </dsp:nvSpPr>
      <dsp:spPr>
        <a:xfrm>
          <a:off x="1892808" y="4632928"/>
          <a:ext cx="6336792" cy="10169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Развивающие вопросы</a:t>
          </a:r>
          <a:endParaRPr lang="ru-RU" sz="2600" kern="1200" dirty="0"/>
        </a:p>
      </dsp:txBody>
      <dsp:txXfrm>
        <a:off x="1922594" y="4662714"/>
        <a:ext cx="5142978" cy="957412"/>
      </dsp:txXfrm>
    </dsp:sp>
    <dsp:sp modelId="{E76359AF-4ED0-4E21-979A-478F250F11E2}">
      <dsp:nvSpPr>
        <dsp:cNvPr id="0" name=""/>
        <dsp:cNvSpPr/>
      </dsp:nvSpPr>
      <dsp:spPr>
        <a:xfrm>
          <a:off x="5675752" y="742963"/>
          <a:ext cx="661039" cy="6610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824486" y="742963"/>
        <a:ext cx="363571" cy="497432"/>
      </dsp:txXfrm>
    </dsp:sp>
    <dsp:sp modelId="{3F216CA6-1075-4D8F-82A4-0D974B91369E}">
      <dsp:nvSpPr>
        <dsp:cNvPr id="0" name=""/>
        <dsp:cNvSpPr/>
      </dsp:nvSpPr>
      <dsp:spPr>
        <a:xfrm>
          <a:off x="6148954" y="1901195"/>
          <a:ext cx="661039" cy="6610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297688" y="1901195"/>
        <a:ext cx="363571" cy="497432"/>
      </dsp:txXfrm>
    </dsp:sp>
    <dsp:sp modelId="{2BFE6DE1-16BE-4E72-A915-036F1A98427D}">
      <dsp:nvSpPr>
        <dsp:cNvPr id="0" name=""/>
        <dsp:cNvSpPr/>
      </dsp:nvSpPr>
      <dsp:spPr>
        <a:xfrm>
          <a:off x="6622156" y="3042478"/>
          <a:ext cx="661039" cy="6610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770890" y="3042478"/>
        <a:ext cx="363571" cy="497432"/>
      </dsp:txXfrm>
    </dsp:sp>
    <dsp:sp modelId="{8583EFE2-1926-40E4-9FC6-58804C402912}">
      <dsp:nvSpPr>
        <dsp:cNvPr id="0" name=""/>
        <dsp:cNvSpPr/>
      </dsp:nvSpPr>
      <dsp:spPr>
        <a:xfrm>
          <a:off x="7095358" y="4212010"/>
          <a:ext cx="661039" cy="6610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7244092" y="4212010"/>
        <a:ext cx="363571" cy="497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9C400-2F69-44B6-84B8-C23C4A8370C2}">
      <dsp:nvSpPr>
        <dsp:cNvPr id="0" name=""/>
        <dsp:cNvSpPr/>
      </dsp:nvSpPr>
      <dsp:spPr>
        <a:xfrm>
          <a:off x="0" y="0"/>
          <a:ext cx="6336792" cy="90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Сказка о числовом королевстве</a:t>
          </a:r>
          <a:endParaRPr lang="ru-RU" sz="2300" kern="1200" dirty="0"/>
        </a:p>
      </dsp:txBody>
      <dsp:txXfrm>
        <a:off x="26368" y="26368"/>
        <a:ext cx="5260015" cy="847519"/>
      </dsp:txXfrm>
    </dsp:sp>
    <dsp:sp modelId="{C609DB4C-3F78-435B-AF4D-8617897CC67B}">
      <dsp:nvSpPr>
        <dsp:cNvPr id="0" name=""/>
        <dsp:cNvSpPr/>
      </dsp:nvSpPr>
      <dsp:spPr>
        <a:xfrm>
          <a:off x="473202" y="1025290"/>
          <a:ext cx="6336792" cy="90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Встреча числа в предметном мире, в природе, в окружающей жизни</a:t>
          </a:r>
          <a:endParaRPr lang="ru-RU" sz="2300" kern="1200" dirty="0"/>
        </a:p>
      </dsp:txBody>
      <dsp:txXfrm>
        <a:off x="499570" y="1051658"/>
        <a:ext cx="5225687" cy="847519"/>
      </dsp:txXfrm>
    </dsp:sp>
    <dsp:sp modelId="{7E14401E-B133-42FF-B633-D4B2067D30E5}">
      <dsp:nvSpPr>
        <dsp:cNvPr id="0" name=""/>
        <dsp:cNvSpPr/>
      </dsp:nvSpPr>
      <dsp:spPr>
        <a:xfrm>
          <a:off x="946404" y="2050581"/>
          <a:ext cx="6336792" cy="90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Рисование</a:t>
          </a:r>
          <a:endParaRPr lang="ru-RU" sz="2300" kern="1200" dirty="0"/>
        </a:p>
      </dsp:txBody>
      <dsp:txXfrm>
        <a:off x="972772" y="2076949"/>
        <a:ext cx="5225687" cy="847519"/>
      </dsp:txXfrm>
    </dsp:sp>
    <dsp:sp modelId="{E3DF9491-5486-4590-8D7D-A8BE4C3D3103}">
      <dsp:nvSpPr>
        <dsp:cNvPr id="0" name=""/>
        <dsp:cNvSpPr/>
      </dsp:nvSpPr>
      <dsp:spPr>
        <a:xfrm>
          <a:off x="1419605" y="3075872"/>
          <a:ext cx="6336792" cy="90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Лепка</a:t>
          </a:r>
          <a:endParaRPr lang="ru-RU" sz="2300" kern="1200" dirty="0"/>
        </a:p>
      </dsp:txBody>
      <dsp:txXfrm>
        <a:off x="1445973" y="3102240"/>
        <a:ext cx="5225687" cy="847519"/>
      </dsp:txXfrm>
    </dsp:sp>
    <dsp:sp modelId="{FFB7581A-4609-4F5F-ADBE-0B7090127CB0}">
      <dsp:nvSpPr>
        <dsp:cNvPr id="0" name=""/>
        <dsp:cNvSpPr/>
      </dsp:nvSpPr>
      <dsp:spPr>
        <a:xfrm>
          <a:off x="1892808" y="4101163"/>
          <a:ext cx="6336792" cy="90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Подарки</a:t>
          </a:r>
          <a:endParaRPr lang="ru-RU" sz="2300" kern="1200" dirty="0"/>
        </a:p>
      </dsp:txBody>
      <dsp:txXfrm>
        <a:off x="1919176" y="4127531"/>
        <a:ext cx="5225687" cy="847519"/>
      </dsp:txXfrm>
    </dsp:sp>
    <dsp:sp modelId="{4E1F1DE2-F223-4168-992A-EF81EB6719CC}">
      <dsp:nvSpPr>
        <dsp:cNvPr id="0" name=""/>
        <dsp:cNvSpPr/>
      </dsp:nvSpPr>
      <dsp:spPr>
        <a:xfrm>
          <a:off x="5751625" y="657686"/>
          <a:ext cx="585166" cy="5851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883287" y="657686"/>
        <a:ext cx="321842" cy="440337"/>
      </dsp:txXfrm>
    </dsp:sp>
    <dsp:sp modelId="{4AB17771-9EEB-4A2E-853E-3A3D96CA68E4}">
      <dsp:nvSpPr>
        <dsp:cNvPr id="0" name=""/>
        <dsp:cNvSpPr/>
      </dsp:nvSpPr>
      <dsp:spPr>
        <a:xfrm>
          <a:off x="6224827" y="1682977"/>
          <a:ext cx="585166" cy="5851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356489" y="1682977"/>
        <a:ext cx="321842" cy="440337"/>
      </dsp:txXfrm>
    </dsp:sp>
    <dsp:sp modelId="{67FDFD04-11DC-4087-AE36-FB31AFE2F31F}">
      <dsp:nvSpPr>
        <dsp:cNvPr id="0" name=""/>
        <dsp:cNvSpPr/>
      </dsp:nvSpPr>
      <dsp:spPr>
        <a:xfrm>
          <a:off x="6698029" y="2693264"/>
          <a:ext cx="585166" cy="5851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829691" y="2693264"/>
        <a:ext cx="321842" cy="440337"/>
      </dsp:txXfrm>
    </dsp:sp>
    <dsp:sp modelId="{3D8D9DC6-6BAD-4E83-BF00-743C63C3807B}">
      <dsp:nvSpPr>
        <dsp:cNvPr id="0" name=""/>
        <dsp:cNvSpPr/>
      </dsp:nvSpPr>
      <dsp:spPr>
        <a:xfrm>
          <a:off x="7171231" y="3728557"/>
          <a:ext cx="585166" cy="5851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302893" y="3728557"/>
        <a:ext cx="321842" cy="440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интеллектуально-творческих способностей у воспитанников через познавательно-математическую деятельность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1" y="0"/>
            <a:ext cx="9145581" cy="68636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2828836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Развитие интеллектуально-творческих способностей у воспитанников через познавательно-математическую </a:t>
            </a:r>
            <a:r>
              <a:rPr lang="ru-RU" sz="2400" dirty="0" smtClean="0"/>
              <a:t>деятельность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105273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Казенное специальное (коррекционное) образовательное учреждение Чувашской Республики для обучающихся, воспитанников с ограниченными возможностями здоровья «Чебоксарская специальная (коррекционная) начальная школа - детский сад №1» Министерства образования и молодежной политики Чувашской Республики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501317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Николаева Ляна Михайловна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7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ChangeAspect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Интеллект – это целенаправленный процесс передачи и усвоения знаний, приемов и способов умственной деятельности</a:t>
            </a:r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7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effectLst>
                  <a:glow rad="101600">
                    <a:srgbClr val="FF0000">
                      <a:alpha val="40000"/>
                    </a:srgbClr>
                  </a:glow>
                </a:effectLst>
              </a:rPr>
              <a:t>В.А. </a:t>
            </a:r>
            <a:r>
              <a:rPr lang="ru-RU" dirty="0" err="1" smtClean="0">
                <a:effectLst>
                  <a:glow rad="101600">
                    <a:srgbClr val="FF0000">
                      <a:alpha val="40000"/>
                    </a:srgbClr>
                  </a:glow>
                </a:effectLst>
              </a:rPr>
              <a:t>Крутецкий</a:t>
            </a:r>
            <a:r>
              <a:rPr lang="ru-RU" dirty="0" smtClean="0">
                <a:effectLst>
                  <a:glow rad="101600">
                    <a:srgbClr val="FF0000">
                      <a:alpha val="40000"/>
                    </a:srgbClr>
                  </a:glow>
                </a:effectLst>
              </a:rPr>
              <a:t>: развитие способностей – это индивидуально-психологические особенности человека</a:t>
            </a:r>
            <a:endParaRPr lang="ru-RU" dirty="0">
              <a:effectLst>
                <a:glow rad="101600">
                  <a:srgbClr val="FF00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8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20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       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/>
              <a:t>                 </a:t>
            </a:r>
            <a:r>
              <a:rPr lang="ru-RU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Игра – способ познания окружающего </a:t>
            </a:r>
            <a:endParaRPr lang="ru-RU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3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tint val="66000"/>
                <a:satMod val="160000"/>
              </a:schemeClr>
            </a:gs>
            <a:gs pos="62000">
              <a:schemeClr val="accent1">
                <a:tint val="44500"/>
                <a:satMod val="160000"/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504798"/>
              </p:ext>
            </p:extLst>
          </p:nvPr>
        </p:nvGraphicFramePr>
        <p:xfrm>
          <a:off x="611188" y="404813"/>
          <a:ext cx="8229600" cy="597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7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tint val="66000"/>
                <a:satMod val="160000"/>
                <a:alpha val="68000"/>
                <a:lumMod val="82000"/>
              </a:schemeClr>
            </a:gs>
            <a:gs pos="62000">
              <a:schemeClr val="accent1">
                <a:tint val="44500"/>
                <a:satMod val="160000"/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361874"/>
              </p:ext>
            </p:extLst>
          </p:nvPr>
        </p:nvGraphicFramePr>
        <p:xfrm>
          <a:off x="457200" y="476250"/>
          <a:ext cx="8229600" cy="564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17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tint val="66000"/>
                <a:satMod val="160000"/>
                <a:alpha val="68000"/>
                <a:lumMod val="92000"/>
              </a:schemeClr>
            </a:gs>
            <a:gs pos="62000">
              <a:schemeClr val="accent1">
                <a:tint val="44500"/>
                <a:satMod val="160000"/>
                <a:lumMod val="0"/>
                <a:lumOff val="10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Структура работы с числом</a:t>
            </a:r>
            <a:endParaRPr lang="ru-RU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29588"/>
              </p:ext>
            </p:extLst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4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90465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ru-RU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Познавательно-математическая деятельность – это открытие закономерностей связей и отношений окружающего мира</a:t>
            </a:r>
            <a:endParaRPr lang="ru-RU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9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32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188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Развитие интеллектуально-творческих способностей у воспитанников через познавательно-математическую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работы с числом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интеллектуально-творческих способностей у воспитанников через познавательно-математическую деятельность</dc:title>
  <cp:lastModifiedBy>User</cp:lastModifiedBy>
  <cp:revision>11</cp:revision>
  <dcterms:modified xsi:type="dcterms:W3CDTF">2013-04-21T13:00:34Z</dcterms:modified>
</cp:coreProperties>
</file>