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80" r:id="rId3"/>
    <p:sldId id="273" r:id="rId4"/>
    <p:sldId id="263" r:id="rId5"/>
    <p:sldId id="270" r:id="rId6"/>
    <p:sldId id="275" r:id="rId7"/>
    <p:sldId id="276" r:id="rId8"/>
    <p:sldId id="262" r:id="rId9"/>
    <p:sldId id="257" r:id="rId10"/>
    <p:sldId id="277" r:id="rId11"/>
    <p:sldId id="279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02" autoAdjust="0"/>
    <p:restoredTop sz="94660"/>
  </p:normalViewPr>
  <p:slideViewPr>
    <p:cSldViewPr>
      <p:cViewPr varScale="1">
        <p:scale>
          <a:sx n="45" d="100"/>
          <a:sy n="45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A0C2-15C0-45A3-89A2-BB9CFEA6FD21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7A5C-5174-46D4-B3E5-F0CDC51F3E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A0C2-15C0-45A3-89A2-BB9CFEA6FD21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7A5C-5174-46D4-B3E5-F0CDC51F3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A0C2-15C0-45A3-89A2-BB9CFEA6FD21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7A5C-5174-46D4-B3E5-F0CDC51F3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A0C2-15C0-45A3-89A2-BB9CFEA6FD21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7A5C-5174-46D4-B3E5-F0CDC51F3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A0C2-15C0-45A3-89A2-BB9CFEA6FD21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7A5C-5174-46D4-B3E5-F0CDC51F3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A0C2-15C0-45A3-89A2-BB9CFEA6FD21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7A5C-5174-46D4-B3E5-F0CDC51F3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A0C2-15C0-45A3-89A2-BB9CFEA6FD21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7A5C-5174-46D4-B3E5-F0CDC51F3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A0C2-15C0-45A3-89A2-BB9CFEA6FD21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7A5C-5174-46D4-B3E5-F0CDC51F3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A0C2-15C0-45A3-89A2-BB9CFEA6FD21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7A5C-5174-46D4-B3E5-F0CDC51F3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A0C2-15C0-45A3-89A2-BB9CFEA6FD21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7A5C-5174-46D4-B3E5-F0CDC51F3E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C05A0C2-15C0-45A3-89A2-BB9CFEA6FD21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1777A5C-5174-46D4-B3E5-F0CDC51F3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C05A0C2-15C0-45A3-89A2-BB9CFEA6FD21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777A5C-5174-46D4-B3E5-F0CDC51F3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4;&#1083;&#1103;\&#1076;&#1077;&#1090;&#1089;&#1082;&#1080;&#1077;%20&#1087;&#1077;&#1089;&#1085;&#1080;\&#1082;&#1086;&#1089;&#1084;&#1086;&#1089;\&#1088;&#1072;&#1076;&#1080;&#1086;&#1096;&#1091;&#1084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4;&#1083;&#1103;\&#1076;&#1077;&#1090;&#1089;&#1082;&#1080;&#1077;%20&#1087;&#1077;&#1089;&#1085;&#1080;\&#1082;&#1086;&#1089;&#1084;&#1086;&#1089;\&#1087;&#1072;&#1076;&#1077;&#1085;&#1080;&#1077;%20%20&#1084;&#1077;&#1090;&#1077;&#1086;&#1088;&#1080;&#1090;&#1072;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5.gif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4;&#1083;&#1103;\&#1076;&#1077;&#1090;&#1089;&#1082;&#1080;&#1077;%20&#1087;&#1077;&#1089;&#1085;&#1080;\&#1082;&#1086;&#1089;&#1084;&#1086;&#1089;\&#1087;&#1072;&#1076;&#1077;&#1085;&#1080;&#1077;%20%20&#1084;&#1077;&#1090;&#1077;&#1086;&#1088;&#1080;&#1090;&#1086;&#1074;\&#1087;&#1072;&#1076;&#1077;&#1085;&#1080;&#1077;%20%20&#1084;&#1077;&#1090;&#1077;&#1086;&#1088;&#1080;&#1090;&#1072;.mp3" TargetMode="Externa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4;&#1083;&#1103;\&#1076;&#1077;&#1090;&#1089;&#1082;&#1080;&#1077;%20&#1087;&#1077;&#1089;&#1085;&#1080;\&#1082;&#1086;&#1089;&#1084;&#1086;&#1089;\&#1088;&#1072;&#1076;&#1080;&#1086;&#1096;&#1091;&#1084;.mp3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4;&#1083;&#1103;\&#1076;&#1077;&#1090;&#1089;&#1082;&#1080;&#1077;%20&#1087;&#1077;&#1089;&#1085;&#1080;\&#1082;&#1086;&#1089;&#1084;&#1086;&#1089;\&#1074;&#1079;&#1083;&#1105;&#1090;%20%20&#1088;&#1072;&#1082;&#1077;&#1090;&#1099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12.png"/><Relationship Id="rId5" Type="http://schemas.openxmlformats.org/officeDocument/2006/relationships/image" Target="../media/image9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18.png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ocuments and Settings\Димон\Рабочий стол\35534056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412776"/>
            <a:ext cx="3672408" cy="30963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99592" y="5460326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Математическая  галактика</a:t>
            </a:r>
            <a:endParaRPr lang="ru-RU" sz="4000" dirty="0"/>
          </a:p>
        </p:txBody>
      </p:sp>
      <p:pic>
        <p:nvPicPr>
          <p:cNvPr id="4" name="радиошу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0030" y="5286388"/>
            <a:ext cx="1223970" cy="1223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500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ocuments and Settings\Димон\Рабочий стол\35324438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D:\Documents and Settings\Димон\Рабочий стол\9111173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581128"/>
            <a:ext cx="3240360" cy="185697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7643834" y="5786454"/>
            <a:ext cx="1143008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6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Димон\Рабочий стол\565533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D:\Documents and Settings\Димон\Рабочий стол\175352032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76672"/>
            <a:ext cx="3381524" cy="3381524"/>
          </a:xfrm>
          <a:prstGeom prst="rect">
            <a:avLst/>
          </a:prstGeom>
          <a:noFill/>
        </p:spPr>
      </p:pic>
      <p:pic>
        <p:nvPicPr>
          <p:cNvPr id="5" name="Picture 2" descr="D:\Documents and Settings\Димон\Рабочий стол\kosmo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165941">
            <a:off x="2196657" y="1454732"/>
            <a:ext cx="3404195" cy="4294295"/>
          </a:xfrm>
          <a:prstGeom prst="rect">
            <a:avLst/>
          </a:prstGeom>
          <a:noFill/>
        </p:spPr>
      </p:pic>
      <p:pic>
        <p:nvPicPr>
          <p:cNvPr id="6" name="падение  метеори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14348" y="5357826"/>
            <a:ext cx="1071570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99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Documents and Settings\Димон\Рабочий стол\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17006"/>
            <a:ext cx="9144000" cy="6975006"/>
          </a:xfrm>
          <a:prstGeom prst="rect">
            <a:avLst/>
          </a:prstGeom>
          <a:noFill/>
        </p:spPr>
      </p:pic>
      <p:pic>
        <p:nvPicPr>
          <p:cNvPr id="7" name="падение  метеори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24" y="642918"/>
            <a:ext cx="1295408" cy="129540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15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Documents and Settings\Димон\Рабочий стол\1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01814"/>
          </a:xfrm>
          <a:prstGeom prst="rect">
            <a:avLst/>
          </a:prstGeom>
          <a:noFill/>
        </p:spPr>
      </p:pic>
      <p:pic>
        <p:nvPicPr>
          <p:cNvPr id="3" name="радиошу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 flipH="1">
            <a:off x="642910" y="4786322"/>
            <a:ext cx="164307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0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ocuments and Settings\Димон\Рабочий стол\constellationdarkbluekpsn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</p:spPr>
      </p:pic>
      <p:pic>
        <p:nvPicPr>
          <p:cNvPr id="3" name="Picture 2" descr="D:\Documents and Settings\Димон\Рабочий стол\kosmo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86745">
            <a:off x="1691680" y="1438961"/>
            <a:ext cx="3404195" cy="4294295"/>
          </a:xfrm>
          <a:prstGeom prst="rect">
            <a:avLst/>
          </a:prstGeom>
          <a:noFill/>
        </p:spPr>
      </p:pic>
      <p:pic>
        <p:nvPicPr>
          <p:cNvPr id="4" name="взлёт  раке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858016" y="5429264"/>
            <a:ext cx="1500198" cy="1162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83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 and Settings\Димон\Рабочий стол\86440575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D:\Documents and Settings\Димон\Рабочий стол\4880548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10661">
            <a:off x="126377" y="1540010"/>
            <a:ext cx="3186798" cy="1478012"/>
          </a:xfrm>
          <a:prstGeom prst="rect">
            <a:avLst/>
          </a:prstGeom>
          <a:noFill/>
        </p:spPr>
      </p:pic>
      <p:pic>
        <p:nvPicPr>
          <p:cNvPr id="17412" name="Picture 4" descr="D:\Documents and Settings\Димон\Рабочий стол\821390275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996952"/>
            <a:ext cx="1917675" cy="3535263"/>
          </a:xfrm>
          <a:prstGeom prst="rect">
            <a:avLst/>
          </a:prstGeom>
          <a:noFill/>
        </p:spPr>
      </p:pic>
      <p:pic>
        <p:nvPicPr>
          <p:cNvPr id="6" name="Picture 4" descr="D:\Documents and Settings\Димон\Рабочий стол\821390275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0664" y="3149352"/>
            <a:ext cx="1917675" cy="3535263"/>
          </a:xfrm>
          <a:prstGeom prst="rect">
            <a:avLst/>
          </a:prstGeom>
          <a:noFill/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0" y="357166"/>
            <a:ext cx="1071538" cy="1071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8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 and Settings\Димон\Рабочий стол\2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97222"/>
          </a:xfrm>
          <a:prstGeom prst="rect">
            <a:avLst/>
          </a:prstGeom>
          <a:noFill/>
        </p:spPr>
      </p:pic>
      <p:pic>
        <p:nvPicPr>
          <p:cNvPr id="5" name="Picture 4" descr="D:\Documents and Settings\Димон\Рабочий стол\821390275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35977">
            <a:off x="3578168" y="1466162"/>
            <a:ext cx="3229029" cy="5952764"/>
          </a:xfrm>
          <a:prstGeom prst="rect">
            <a:avLst/>
          </a:prstGeom>
          <a:noFill/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2000232" y="500042"/>
            <a:ext cx="571504" cy="530682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500034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9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0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 and Settings\Димон\Рабочий стол\66105184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D:\Documents and Settings\Димон\Рабочий стол\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212975"/>
            <a:ext cx="4824536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ocuments and Settings\Димон\Рабочий стол\4d49fc2ap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ocuments and Settings\Димон\Рабочий стол\7558613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08" y="0"/>
            <a:ext cx="9145408" cy="7434064"/>
          </a:xfrm>
          <a:prstGeom prst="rect">
            <a:avLst/>
          </a:prstGeom>
          <a:noFill/>
        </p:spPr>
      </p:pic>
      <p:pic>
        <p:nvPicPr>
          <p:cNvPr id="4" name="Picture 4" descr="D:\Documents and Settings\Димон\Рабочий стол\821390275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5977">
            <a:off x="551224" y="2065495"/>
            <a:ext cx="2662393" cy="4908162"/>
          </a:xfrm>
          <a:prstGeom prst="rect">
            <a:avLst/>
          </a:prstGeom>
          <a:noFill/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6643702" y="5267316"/>
            <a:ext cx="1590684" cy="1590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88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Димон\Рабочий стол\1027128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1000108"/>
            <a:ext cx="1584176" cy="100811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4572008"/>
            <a:ext cx="1584176" cy="100811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928670"/>
            <a:ext cx="1584176" cy="100811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2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928670"/>
            <a:ext cx="1584176" cy="100811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72330" y="928670"/>
            <a:ext cx="1584176" cy="100811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4500570"/>
            <a:ext cx="1584176" cy="100811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4500570"/>
            <a:ext cx="1584176" cy="100811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768" y="4643446"/>
            <a:ext cx="1584176" cy="100811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00034" y="357166"/>
            <a:ext cx="1656184" cy="576064"/>
          </a:xfrm>
          <a:prstGeom prst="triangl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2786050" y="285728"/>
            <a:ext cx="1656184" cy="576064"/>
          </a:xfrm>
          <a:prstGeom prst="triangl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5000628" y="357166"/>
            <a:ext cx="1656184" cy="576064"/>
          </a:xfrm>
          <a:prstGeom prst="triangl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7072330" y="428604"/>
            <a:ext cx="1656184" cy="576064"/>
          </a:xfrm>
          <a:prstGeom prst="triangl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714348" y="3929066"/>
            <a:ext cx="1656184" cy="576064"/>
          </a:xfrm>
          <a:prstGeom prst="triangl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2928926" y="3929066"/>
            <a:ext cx="1656184" cy="576064"/>
          </a:xfrm>
          <a:prstGeom prst="triangl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5214942" y="4000504"/>
            <a:ext cx="1656184" cy="576064"/>
          </a:xfrm>
          <a:prstGeom prst="triangl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7143768" y="3929066"/>
            <a:ext cx="1656184" cy="576064"/>
          </a:xfrm>
          <a:prstGeom prst="triangl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" name="Picture 4" descr="D:\Documents and Settings\Димон\Рабочий стол\821390275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5977">
            <a:off x="1486214" y="4755110"/>
            <a:ext cx="696611" cy="953249"/>
          </a:xfrm>
          <a:prstGeom prst="rect">
            <a:avLst/>
          </a:prstGeom>
          <a:noFill/>
        </p:spPr>
      </p:pic>
      <p:pic>
        <p:nvPicPr>
          <p:cNvPr id="21" name="Picture 4" descr="D:\Documents and Settings\Димон\Рабочий стол\821390275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5977">
            <a:off x="3772230" y="1111772"/>
            <a:ext cx="696611" cy="953249"/>
          </a:xfrm>
          <a:prstGeom prst="rect">
            <a:avLst/>
          </a:prstGeom>
          <a:noFill/>
        </p:spPr>
      </p:pic>
      <p:pic>
        <p:nvPicPr>
          <p:cNvPr id="22" name="Picture 4" descr="D:\Documents and Settings\Димон\Рабочий стол\821390275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5977">
            <a:off x="6058247" y="1040334"/>
            <a:ext cx="696611" cy="953249"/>
          </a:xfrm>
          <a:prstGeom prst="rect">
            <a:avLst/>
          </a:prstGeom>
          <a:noFill/>
        </p:spPr>
      </p:pic>
      <p:pic>
        <p:nvPicPr>
          <p:cNvPr id="23" name="Picture 4" descr="D:\Documents and Settings\Димон\Рабочий стол\821390275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5977">
            <a:off x="7987073" y="1254648"/>
            <a:ext cx="696611" cy="953249"/>
          </a:xfrm>
          <a:prstGeom prst="rect">
            <a:avLst/>
          </a:prstGeom>
          <a:noFill/>
        </p:spPr>
      </p:pic>
      <p:pic>
        <p:nvPicPr>
          <p:cNvPr id="24" name="Picture 4" descr="D:\Documents and Settings\Димон\Рабочий стол\821390275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5977">
            <a:off x="1486215" y="1183210"/>
            <a:ext cx="696611" cy="953249"/>
          </a:xfrm>
          <a:prstGeom prst="rect">
            <a:avLst/>
          </a:prstGeom>
          <a:noFill/>
        </p:spPr>
      </p:pic>
      <p:pic>
        <p:nvPicPr>
          <p:cNvPr id="25" name="Picture 4" descr="D:\Documents and Settings\Димон\Рабочий стол\821390275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5977">
            <a:off x="3843668" y="4683673"/>
            <a:ext cx="696611" cy="953249"/>
          </a:xfrm>
          <a:prstGeom prst="rect">
            <a:avLst/>
          </a:prstGeom>
          <a:noFill/>
        </p:spPr>
      </p:pic>
      <p:pic>
        <p:nvPicPr>
          <p:cNvPr id="26" name="Picture 4" descr="D:\Documents and Settings\Димон\Рабочий стол\821390275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5977">
            <a:off x="6057718" y="4898020"/>
            <a:ext cx="696611" cy="944893"/>
          </a:xfrm>
          <a:prstGeom prst="rect">
            <a:avLst/>
          </a:prstGeom>
          <a:noFill/>
        </p:spPr>
      </p:pic>
      <p:pic>
        <p:nvPicPr>
          <p:cNvPr id="27" name="Picture 4" descr="D:\Documents and Settings\Димон\Рабочий стол\821390275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5977">
            <a:off x="7915635" y="4826548"/>
            <a:ext cx="696611" cy="953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253</TotalTime>
  <Words>10</Words>
  <Application>Microsoft Office PowerPoint</Application>
  <PresentationFormat>Экран (4:3)</PresentationFormat>
  <Paragraphs>9</Paragraphs>
  <Slides>13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Модульная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Димон</dc:creator>
  <cp:lastModifiedBy>днс</cp:lastModifiedBy>
  <cp:revision>27</cp:revision>
  <dcterms:created xsi:type="dcterms:W3CDTF">2012-02-07T14:16:51Z</dcterms:created>
  <dcterms:modified xsi:type="dcterms:W3CDTF">2012-02-08T13:41:45Z</dcterms:modified>
</cp:coreProperties>
</file>