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3" r:id="rId10"/>
    <p:sldId id="282" r:id="rId11"/>
    <p:sldId id="264" r:id="rId12"/>
    <p:sldId id="265" r:id="rId13"/>
    <p:sldId id="266" r:id="rId14"/>
    <p:sldId id="267" r:id="rId15"/>
    <p:sldId id="269" r:id="rId16"/>
    <p:sldId id="268" r:id="rId17"/>
    <p:sldId id="279" r:id="rId18"/>
    <p:sldId id="286" r:id="rId19"/>
    <p:sldId id="287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8547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детей к школе.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логического мышления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5214950"/>
            <a:ext cx="4857784" cy="92869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Подготовила воспитатель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ЖиваеваР.А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ГБОУ </a:t>
            </a: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/с № 1313  г.Москва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500042"/>
            <a:ext cx="40719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28604"/>
            <a:ext cx="385765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4294967295"/>
          </p:nvPr>
        </p:nvPicPr>
        <p:blipFill>
          <a:blip r:embed="rId2" cstate="screen"/>
          <a:srcRect l="5452" t="13044" r="3675" b="13043"/>
          <a:stretch>
            <a:fillRect/>
          </a:stretch>
        </p:blipFill>
        <p:spPr bwMode="auto">
          <a:xfrm>
            <a:off x="571472" y="714356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357298"/>
            <a:ext cx="40719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screen"/>
          <a:srcRect l="4241" t="13087" r="3795" b="11074"/>
          <a:stretch>
            <a:fillRect/>
          </a:stretch>
        </p:blipFill>
        <p:spPr bwMode="auto">
          <a:xfrm>
            <a:off x="571472" y="3571876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1" y="642938"/>
            <a:ext cx="8358245" cy="55864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Задачи-шутки.</a:t>
            </a:r>
          </a:p>
          <a:p>
            <a:pPr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1. Ты да я, да мы с тобой. Сколько нас? (Двое.)</a:t>
            </a:r>
          </a:p>
          <a:p>
            <a:pPr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2. Как с помощью только одной палочки образовать на столе треугольник? (Положить ее на угол стола.)</a:t>
            </a:r>
          </a:p>
          <a:p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3. У трех братьев по одной сестре. Сколько детей в семье? (Четверо.)</a:t>
            </a:r>
          </a:p>
          <a:p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4. Росло 4 березы. На каждой березе по 4 больших ветки. На каждой большой ветке по 4 маленьких. На каждой маленькой ветке по 4 яблока. Сколько всего яблок? (Ни одного. На березе не растут яблоки.)</a:t>
            </a:r>
          </a:p>
          <a:p>
            <a:endParaRPr lang="ru-RU" sz="3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158" y="428604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8596" y="428604"/>
            <a:ext cx="8286808" cy="60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8596" y="428604"/>
            <a:ext cx="8286808" cy="60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8596" y="428604"/>
            <a:ext cx="8286808" cy="60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500042"/>
            <a:ext cx="50720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7554" y="3429000"/>
            <a:ext cx="22879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500042"/>
            <a:ext cx="2686261" cy="201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4357694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500042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86116" y="1071546"/>
            <a:ext cx="23812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4357694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642918"/>
            <a:ext cx="2316114" cy="173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643182"/>
            <a:ext cx="2316093" cy="173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K:\DSC062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4" y="571480"/>
            <a:ext cx="2357454" cy="1768091"/>
          </a:xfrm>
          <a:prstGeom prst="rect">
            <a:avLst/>
          </a:prstGeom>
          <a:noFill/>
        </p:spPr>
      </p:pic>
      <p:pic>
        <p:nvPicPr>
          <p:cNvPr id="2052" name="Picture 4" descr="K:\DSC062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12" y="571480"/>
            <a:ext cx="2381266" cy="178595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57554" y="2571744"/>
            <a:ext cx="23812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57554" y="4572008"/>
            <a:ext cx="2402932" cy="180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86512" y="4572008"/>
            <a:ext cx="2309860" cy="173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57158" y="4643446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357950" y="2571744"/>
            <a:ext cx="2286017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357188"/>
            <a:ext cx="8429684" cy="62150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Развитие мышления у детей 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 подготовке к школе очень важно помочь вашему ребенку развить логическое мышление. В этом Вам помогут очень интересные и познавательные задания на развитие мышления у детей.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Выполняя эти задания , ваш ребенок научится сравнивать и рассуждать. Ваш ребенок разовьет логическое мышление.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Задания на развитие мышления, очень важны при подготовке к школе.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Очень хорошо если ваш ребенок самостоятельно может объяснить свой выбор при выполнении заданий на развитие мышления.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Если ваш ребенок затрудняется или дает неправильный ответ, подскажите ему, но не отвечайте полностью за него.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00042"/>
            <a:ext cx="850112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использованной литературы: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Анисимова Т.Б. Подготовка ребенка к школе. М., 2003.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Безруких М.М., Ефимова С.П. Ребенок идет в школу. М., 2002.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Данилова В.В. Математическая подготовка детей в дошкольных учреждениях. М., 1987.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Дубровина И.В. Готовность к школе. М., 2001.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Парамонова Л.Г., Ильина М.Н. Тесты для детей «Готов ли Ваш ребенок к школе». Сб. тестов и развивающих упражнений. 1998.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Смолякова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О.К.,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Смолякова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Н.В. Математика для дошкольников. М., 1998.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1" y="428604"/>
            <a:ext cx="8501121" cy="6429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Логические задачи.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1. Саша ел яблоко большое и кислое. Коля ел яблоко большое и сладкое. Что в этих яблоках одинаковое? разное?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 2. Маша и Нина рассматривали картинки. Одна девочка рассматривала картинки в журнале, а другая девочка - в книжке. Где рассматривала картинки Нина, если Маша не рассматривала картинки в журнале?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 3. Толя и Игорь рисовали. Один мальчик рисовал дом, а другой - ветку с листьями. Что рисовал Толя, если Игорь не рисовал дом?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 4. Алик, Боря и Вова жили в разных домах. Два дома были в три этажа, один дом был в два этажа. Алик и Боря жили в разных домах, Боря и Вова жили тоже в разных домах. Где жил каждый мальчик?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9" y="642918"/>
            <a:ext cx="8358245" cy="560548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5. Коля, Ваня и Сережа читали книжки. Один мальчик читал о путешествиях, другой - о войне, третий - о спорте. Кто о чем читал, если Коля не читал о войне и о спорте, а Ваня не читал о спорте?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6. Зина, Лиза и Лариса вышивали. Одна девочка вышивала листочки, другая - птичек, третья - цветочки. Кто что вышивал, если Лиза не вышивала листочки и птичек, а Зина не вышивала листочки? 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7. Мальчики Слава, Дима, Петя и Женя сажали плодовые деревья. Кто-то из них сажал яблони, кто-то - груши, кто-то - сливы, кто-то - вишни. Что сажал каждый мальчик, если Дима не сажал сливы, яблони и груши, Петя не сажал груши и яблони, а Слава не сажал яблони?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571480"/>
            <a:ext cx="8215370" cy="592933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8. Девочки Ася, Таня, Ира и Лариса занимались спортом. Кто-то из них играл в волейбол, кто-то плавал, кто-то бегал, кто-то играл в шахматы. Каким спортом увлекалась каждая девочка, если Ася не играла в волейбол, в шахматы и не бегала, Ира не бегала и не играла в шахматы, а Таня не бегала? А теперь немного теории для родителей (если детки столкнулись с трудностью решения подобных задач)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Эти восемь задач имеют три степени сложности. Задачи 1-3 - самые простые, для их решения достаточно оперировать одним суждением. Задачи 4-6 - второй степени сложности, поскольку при их решении необходимо сопоставить два суждения. Задачи 7 и 8 - самые сложные, т.к. для их решения нужно соотнести три суждения.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7" y="642938"/>
            <a:ext cx="8286807" cy="560546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Обычно трудности, возникающие при решении задач с 4 по 8, связаны с невозможностью удержать во внутреннем плане, в представлении все обстоятельства, указанные в тексте, и они путаются, поскольку не пытаются рассудить, а стремятся увидеть, представить правильный ответ. Эффективен в этом случае прием, когда ребенок имеет возможность опираться на наглядные представления, помогающие ему удержать все текстовые обстоятельства. Например, взрослый может сделать картинки домиков (задача ? 4). А затем с опорой на них проводить рассуждение такого типа: "Если Алик и Боря жили в разных домах, то в каких из нарисованных они могли бы жить? А почему не в первых двух? и т.д.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357166"/>
            <a:ext cx="8429684" cy="614366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 задачам 7 и 8 удобнее сделать таблицу, которая будет заполняться по мере рассуждения. 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"Известно, что Дима не сажал сливы, яблони и груши. Следовательно, около этих деревьев рядом с Димой мы можем поставить прочерк. Тогда, что же сажал Дима? Правильно, осталась только одна свободная клеточка, т.е. Дима сажал вишни. Поставим в этой клетке знак "+" и т.д." 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Графическое отражение структуры хода рассуждения помогает ребенку уяснить общий принцип построения и решения задач такого типа, что в последующем делает успешной мыслительную деятельность ребенка, позволяя справляться с задачами более сложной структуры.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9" y="714356"/>
            <a:ext cx="8286807" cy="5534044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Логические задачи для дошкольников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— занимайтесь со своими малышами, нужно тренировать логическое мышление и внимательность, дети будут умными, активными, уверенными в своих способностях! Не забывайте хвалить детей за правильные ответы — они это заслуживают. Если ребенок ошибается — объясняйте, подталкивайте его к правильному ответу, ребенок должен понять почему он не прав. И будьте уверены, в скором времени, он будет решать такие задачки гораздо быстрее Вас . Логическое мышление дошкольника не может формироваться стихийно. Для его развития необходима целенаправленная систематическая работа специалистов образования, родителей, детей. И хотя полностью словесно-логическое понятийное или абстрактное мышление формируется к подростковому возрасту, но его начало развития (стартовая площадка) приходится приблизительно на шестой год жизни дошкольника.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428604"/>
            <a:ext cx="414340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428604"/>
            <a:ext cx="44291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129</TotalTime>
  <Words>736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Подготовка детей к школе.  Развитие логического мышления.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детей к школе средствами логических задач.</dc:title>
  <cp:lastModifiedBy>яготин</cp:lastModifiedBy>
  <cp:revision>17</cp:revision>
  <dcterms:modified xsi:type="dcterms:W3CDTF">2013-04-27T13:58:32Z</dcterms:modified>
</cp:coreProperties>
</file>