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76" r:id="rId2"/>
    <p:sldId id="269" r:id="rId3"/>
    <p:sldId id="268" r:id="rId4"/>
    <p:sldId id="256" r:id="rId5"/>
    <p:sldId id="259" r:id="rId6"/>
    <p:sldId id="260" r:id="rId7"/>
    <p:sldId id="270" r:id="rId8"/>
    <p:sldId id="263" r:id="rId9"/>
    <p:sldId id="261" r:id="rId10"/>
    <p:sldId id="266" r:id="rId11"/>
    <p:sldId id="274" r:id="rId12"/>
    <p:sldId id="27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CC"/>
    <a:srgbClr val="0000FF"/>
    <a:srgbClr val="00FFFF"/>
    <a:srgbClr val="9900FF"/>
    <a:srgbClr val="00FF00"/>
    <a:srgbClr val="FF00FF"/>
    <a:srgbClr val="3399FF"/>
    <a:srgbClr val="00CC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4F3D-2EC7-46CC-BFF1-B53F2807C40F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CAF3-2830-4E84-AA7D-63549507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CAF3-2830-4E84-AA7D-6354950700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5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ybiser.ru/wp-content/gallery/master-klass-biser/thumbs/thumbs_ris1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tkalez.com/wp-content/uploads/2013/02/Resize-of-7Nizanie-dugami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kalez.com/biser-pletenie/pletem-biserom-dlya-nachinayushhih-frantsuzskoe-pletenie-pervyiy-metod/attachment/resize-of-ris-001-variant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03201316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836712"/>
            <a:ext cx="4035298" cy="5418289"/>
          </a:xfrm>
          <a:prstGeom prst="rect">
            <a:avLst/>
          </a:prstGeom>
          <a:ln w="76200">
            <a:solidFill>
              <a:schemeClr val="tx1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 bwMode="auto">
          <a:xfrm>
            <a:off x="428596" y="1357298"/>
            <a:ext cx="4500594" cy="39703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Ховалыг</a:t>
            </a:r>
            <a:r>
              <a:rPr lang="ru-RU" sz="48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долаана</a:t>
            </a:r>
            <a:r>
              <a:rPr lang="ru-RU" sz="48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валерьевна</a:t>
            </a:r>
            <a:r>
              <a:rPr lang="ru-RU" sz="48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dirty="0" smtClean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Воспитатель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детского сада «</a:t>
            </a:r>
            <a:r>
              <a:rPr lang="ru-RU" sz="3600" b="1" cap="all" dirty="0" err="1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Чечек</a:t>
            </a:r>
            <a:r>
              <a:rPr lang="ru-RU" sz="2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»  </a:t>
            </a:r>
            <a:endParaRPr lang="ru-RU" sz="2400" b="1" cap="all" spc="0" dirty="0">
              <a:ln w="0"/>
              <a:solidFill>
                <a:srgbClr val="00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78627" y="1750207"/>
            <a:ext cx="5000660" cy="3929090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0370" y="435452"/>
            <a:ext cx="458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CC"/>
                </a:solidFill>
              </a:rPr>
              <a:t>«Аленький цветочек»</a:t>
            </a:r>
            <a:endParaRPr lang="ru-RU" sz="3200" b="1" dirty="0">
              <a:solidFill>
                <a:srgbClr val="FF33CC"/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217090" y="1761040"/>
            <a:ext cx="5072098" cy="3786214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44754" y="408552"/>
            <a:ext cx="1751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33CC"/>
                </a:solidFill>
              </a:rPr>
              <a:t>«Роза»</a:t>
            </a:r>
          </a:p>
        </p:txBody>
      </p:sp>
    </p:spTree>
    <p:extLst>
      <p:ext uri="{BB962C8B-B14F-4D97-AF65-F5344CB8AC3E}">
        <p14:creationId xmlns:p14="http://schemas.microsoft.com/office/powerpoint/2010/main" val="6003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568952" cy="5544616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33CC"/>
                </a:solidFill>
              </a:rPr>
              <a:t>Помогаем друг другу.</a:t>
            </a:r>
            <a:endParaRPr lang="ru-RU" sz="48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66328"/>
            <a:ext cx="3926809" cy="2976920"/>
          </a:xfr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3786190"/>
            <a:ext cx="3926811" cy="2857520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786190"/>
            <a:ext cx="4071966" cy="2857520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88640"/>
            <a:ext cx="4000528" cy="2954608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2786058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33CC"/>
                </a:solidFill>
              </a:rPr>
              <a:t>Наши работы!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63" y="2636912"/>
            <a:ext cx="8993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FF"/>
                </a:solidFill>
              </a:rPr>
              <a:t>Спасибо за внимание!!!</a:t>
            </a:r>
            <a:endParaRPr lang="ru-RU" sz="6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834" y="260648"/>
            <a:ext cx="653453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МБДОУ д/с «Чечек»</a:t>
            </a:r>
            <a:endParaRPr lang="ru-RU" sz="4000" b="1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691284"/>
            <a:ext cx="6912768" cy="9780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Торгалыг – 2014-2015гг.</a:t>
            </a:r>
            <a:endParaRPr lang="ru-RU" sz="3600" b="1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775" y="2349183"/>
            <a:ext cx="86044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uthCYR Ultra" pitchFamily="50" charset="-52"/>
              </a:rPr>
              <a:t>МАСТЕР-КЛАСС </a:t>
            </a:r>
          </a:p>
          <a:p>
            <a:pPr algn="ctr"/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uthCYR Ultra" pitchFamily="50" charset="-52"/>
              </a:rPr>
              <a:t>«ФРАНЦУЗСКАЯ ТЕХНИКА </a:t>
            </a:r>
          </a:p>
          <a:p>
            <a:pPr algn="ctr"/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uthCYR Ultra" pitchFamily="50" charset="-52"/>
              </a:rPr>
              <a:t>ПЛЕТЕНИЯ»</a:t>
            </a:r>
          </a:p>
        </p:txBody>
      </p:sp>
    </p:spTree>
    <p:extLst>
      <p:ext uri="{BB962C8B-B14F-4D97-AF65-F5344CB8AC3E}">
        <p14:creationId xmlns:p14="http://schemas.microsoft.com/office/powerpoint/2010/main" val="31171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3999" cy="68634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tri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CCFF"/>
              </a:solidFill>
            </a:endParaRPr>
          </a:p>
          <a:p>
            <a:pPr algn="ctr"/>
            <a:r>
              <a:rPr lang="ru-RU" sz="4000" b="1" dirty="0" err="1" smtClean="0">
                <a:solidFill>
                  <a:srgbClr val="FF33CC"/>
                </a:solidFill>
              </a:rPr>
              <a:t>Бисероплетение</a:t>
            </a:r>
            <a:r>
              <a:rPr lang="ru-RU" sz="4000" b="1" dirty="0" smtClean="0">
                <a:solidFill>
                  <a:srgbClr val="9900FF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– занятие увлекательное и полезное. Развитие с бисером развивает у детей художественный вкус, конструирование мышление, внимание, наблюдательность, память, пространственное представление, воспитывает </a:t>
            </a:r>
            <a:r>
              <a:rPr lang="ru-RU" sz="4000" b="1" dirty="0" smtClean="0">
                <a:solidFill>
                  <a:srgbClr val="7030A0"/>
                </a:solidFill>
              </a:rPr>
              <a:t>терпение</a:t>
            </a:r>
          </a:p>
          <a:p>
            <a:pPr algn="ctr"/>
            <a:endParaRPr lang="ru-RU" sz="40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9144000" cy="6888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tri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000" b="1" i="1" dirty="0">
                <a:solidFill>
                  <a:srgbClr val="990099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ru-RU" sz="4000" b="1" i="1" dirty="0" smtClean="0">
                <a:solidFill>
                  <a:srgbClr val="FF33CC"/>
                </a:solidFill>
              </a:rPr>
              <a:t>Цели</a:t>
            </a:r>
            <a:r>
              <a:rPr lang="ru-RU" sz="4000" b="1" i="1" dirty="0">
                <a:solidFill>
                  <a:srgbClr val="FF33CC"/>
                </a:solidFill>
              </a:rPr>
              <a:t>: </a:t>
            </a:r>
          </a:p>
          <a:p>
            <a:pPr marL="45720" indent="0" algn="ctr">
              <a:buNone/>
            </a:pPr>
            <a:r>
              <a:rPr lang="ru-RU" sz="4000" b="1" dirty="0">
                <a:solidFill>
                  <a:srgbClr val="7030A0"/>
                </a:solidFill>
              </a:rPr>
              <a:t>Формирование художественной культуры дошкольников как части культуры духовной, приобщение детей общечеловеческим ценностям через их собственное творчество и освоение художественного опыта прошлого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</a:p>
          <a:p>
            <a:pPr marL="45720" indent="0" algn="ctr">
              <a:buNone/>
            </a:pPr>
            <a:endParaRPr lang="ru-RU" sz="4000" b="1" dirty="0" smtClean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04664"/>
            <a:ext cx="9324528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990099"/>
                </a:solidFill>
              </a:rPr>
              <a:t>   </a:t>
            </a:r>
            <a:endParaRPr lang="ru-RU" sz="4000" b="1" dirty="0">
              <a:solidFill>
                <a:srgbClr val="99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tri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33CC"/>
                </a:solidFill>
              </a:rPr>
              <a:t>Задачи: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00FF"/>
                </a:solidFill>
              </a:rPr>
              <a:t>Образовательные</a:t>
            </a:r>
            <a:r>
              <a:rPr lang="ru-RU" sz="2800" b="1" dirty="0">
                <a:solidFill>
                  <a:srgbClr val="0000FF"/>
                </a:solidFill>
              </a:rPr>
              <a:t> – </a:t>
            </a:r>
            <a:r>
              <a:rPr lang="ru-RU" sz="2800" b="1" dirty="0">
                <a:solidFill>
                  <a:srgbClr val="990099"/>
                </a:solidFill>
              </a:rPr>
              <a:t>углубление и расширение знаний об истории и развитии </a:t>
            </a:r>
            <a:r>
              <a:rPr lang="ru-RU" sz="2800" b="1" dirty="0" err="1">
                <a:solidFill>
                  <a:srgbClr val="990099"/>
                </a:solidFill>
              </a:rPr>
              <a:t>бисероплетения</a:t>
            </a:r>
            <a:r>
              <a:rPr lang="ru-RU" sz="2800" b="1" dirty="0">
                <a:solidFill>
                  <a:srgbClr val="990099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00FF"/>
                </a:solidFill>
              </a:rPr>
              <a:t>Воспитательные – </a:t>
            </a:r>
            <a:r>
              <a:rPr lang="ru-RU" sz="2800" b="1" dirty="0">
                <a:solidFill>
                  <a:srgbClr val="990099"/>
                </a:solidFill>
              </a:rPr>
              <a:t>привитие интереса к истокам народного творчества, воспитание трудолюбия, аккуратности, усидчивости, терпения, умения довести начатое дело до конца, взаимопомощи при выполнении </a:t>
            </a:r>
            <a:r>
              <a:rPr lang="ru-RU" sz="2800" b="1" dirty="0" smtClean="0">
                <a:solidFill>
                  <a:srgbClr val="990099"/>
                </a:solidFill>
              </a:rPr>
              <a:t>работы.</a:t>
            </a:r>
            <a:endParaRPr lang="ru-RU" sz="2800" b="1" dirty="0">
              <a:solidFill>
                <a:srgbClr val="9900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00FF"/>
                </a:solidFill>
              </a:rPr>
              <a:t>Развивающие – </a:t>
            </a:r>
            <a:r>
              <a:rPr lang="ru-RU" sz="2800" b="1" dirty="0">
                <a:solidFill>
                  <a:srgbClr val="990099"/>
                </a:solidFill>
              </a:rPr>
              <a:t>развитие моторных навыков, образного мышления, внимания, фантазии, творческих способностей, формирование эстетического и художественного вкуса</a:t>
            </a:r>
            <a:r>
              <a:rPr lang="ru-RU" sz="2800" b="1" dirty="0" smtClean="0">
                <a:solidFill>
                  <a:srgbClr val="990099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 smtClean="0">
              <a:solidFill>
                <a:srgbClr val="9900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800" b="1" dirty="0">
              <a:solidFill>
                <a:srgbClr val="9900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800" b="1" dirty="0">
              <a:solidFill>
                <a:srgbClr val="9900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800" b="1" dirty="0">
              <a:solidFill>
                <a:srgbClr val="9900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800" b="1" dirty="0">
              <a:solidFill>
                <a:srgbClr val="9900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900FF"/>
                </a:solidFill>
              </a:rPr>
              <a:t>Французская техника плетения:</a:t>
            </a:r>
            <a:endParaRPr lang="ru-RU" b="1" dirty="0">
              <a:solidFill>
                <a:srgbClr val="99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 w="76200" cmpd="tri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3600" b="1" dirty="0">
              <a:solidFill>
                <a:srgbClr val="990099"/>
              </a:solidFill>
            </a:endParaRP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990099"/>
                </a:solidFill>
              </a:rPr>
              <a:t>Французская техника плетения, также называют техникой низания дугами или круговая техника плетения, одна из наиболее распространенных и красивых техник, с помощью данной техники можно делать различные цветы и листики, например розы различной сложности.</a:t>
            </a:r>
          </a:p>
          <a:p>
            <a:pPr marL="45720" indent="0" algn="ctr">
              <a:buNone/>
            </a:pPr>
            <a:endParaRPr lang="ru-RU" sz="3600" b="1" dirty="0">
              <a:solidFill>
                <a:srgbClr val="990099"/>
              </a:solidFill>
            </a:endParaRPr>
          </a:p>
          <a:p>
            <a:pPr marL="45720" indent="0" algn="ctr">
              <a:buNone/>
            </a:pPr>
            <a:endParaRPr lang="ru-RU" sz="36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s ris1 Мастер класс Французская техника плетения (техника низания дугами)">
            <a:hlinkClick r:id="rId2" tooltip="&quot;Мастер-класс Французская техника плетения (техника низания дугами)&quot;"/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20" y="2214554"/>
            <a:ext cx="3962752" cy="4357718"/>
          </a:xfrm>
          <a:prstGeom prst="rect">
            <a:avLst/>
          </a:prstGeom>
          <a:noFill/>
          <a:ln w="76200" cmpd="sng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4554"/>
            <a:ext cx="4142264" cy="4357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sng">
            <a:solidFill>
              <a:srgbClr val="0000FF"/>
            </a:solidFill>
            <a:prstDash val="sysDash"/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8568953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33CC"/>
                </a:solidFill>
                <a:latin typeface="Arial Black" pitchFamily="34" charset="0"/>
              </a:rPr>
              <a:t>Метод один, но существует несколько вариантов для выполнения работы.</a:t>
            </a:r>
            <a:endParaRPr lang="ru-RU" sz="3600" dirty="0">
              <a:solidFill>
                <a:srgbClr val="FF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Resize of 7Низание дугам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00528" cy="2668286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071546"/>
            <a:ext cx="3929090" cy="2668286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071942"/>
            <a:ext cx="4000528" cy="2597418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Белоснежный цветок из бисера"/>
          <p:cNvPicPr/>
          <p:nvPr/>
        </p:nvPicPr>
        <p:blipFill>
          <a:blip r:embed="rId9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71942"/>
            <a:ext cx="4000528" cy="2597418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30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33CC"/>
                </a:solidFill>
                <a:latin typeface="Arial Black" pitchFamily="34" charset="0"/>
              </a:rPr>
              <a:t>У французского плетения есть несколько </a:t>
            </a:r>
            <a:r>
              <a:rPr lang="ru-RU" sz="2800" b="1" dirty="0" smtClean="0">
                <a:solidFill>
                  <a:srgbClr val="FF33CC"/>
                </a:solidFill>
                <a:latin typeface="Arial Black" pitchFamily="34" charset="0"/>
              </a:rPr>
              <a:t>разновидностей. </a:t>
            </a:r>
            <a:endParaRPr lang="ru-RU" sz="2800" b="1" dirty="0">
              <a:solidFill>
                <a:srgbClr val="FF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of Рис 001 - вариант 1">
            <a:hlinkClick r:id="rId3"/>
          </p:cNvPr>
          <p:cNvPicPr/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000528" cy="4786346"/>
          </a:xfrm>
          <a:prstGeom prst="rect">
            <a:avLst/>
          </a:prstGeom>
          <a:noFill/>
          <a:ln w="76200" cmpd="sng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F:\SAM_2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4143404" cy="4714908"/>
          </a:xfrm>
          <a:prstGeom prst="rect">
            <a:avLst/>
          </a:prstGeom>
          <a:noFill/>
          <a:ln w="76200" cmpd="sng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8">
      <a:dk1>
        <a:srgbClr val="7030A0"/>
      </a:dk1>
      <a:lt1>
        <a:srgbClr val="00FFFF"/>
      </a:lt1>
      <a:dk2>
        <a:srgbClr val="7D036E"/>
      </a:dk2>
      <a:lt2>
        <a:srgbClr val="FFC000"/>
      </a:lt2>
      <a:accent1>
        <a:srgbClr val="FF0066"/>
      </a:accent1>
      <a:accent2>
        <a:srgbClr val="00B05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164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МБДОУ д/с «Чечек»</vt:lpstr>
      <vt:lpstr>Презентация PowerPoint</vt:lpstr>
      <vt:lpstr>Презентация PowerPoint</vt:lpstr>
      <vt:lpstr>Презентация PowerPoint</vt:lpstr>
      <vt:lpstr>Французская техника плетения: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«Французская техника плетения (техника низания дугами)»</dc:title>
  <dc:creator>ДОЛААНА</dc:creator>
  <cp:lastModifiedBy>Windows User</cp:lastModifiedBy>
  <cp:revision>51</cp:revision>
  <dcterms:modified xsi:type="dcterms:W3CDTF">2015-02-12T17:28:38Z</dcterms:modified>
</cp:coreProperties>
</file>