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65056">
            <a:off x="896471" y="2402005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Мастер-класс</a:t>
            </a:r>
            <a:br>
              <a:rPr lang="ru-RU" sz="8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«Хохломская-шкатулочка»</a:t>
            </a:r>
            <a:endParaRPr lang="ru-RU" sz="49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lang="en-US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сад комбинированного вида </a:t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№4 «Сказка» </a:t>
            </a:r>
            <a:r>
              <a:rPr lang="ru-RU" altLang="ru-RU" sz="1200" b="1" dirty="0"/>
              <a:t/>
            </a:r>
            <a:br>
              <a:rPr lang="ru-RU" altLang="ru-RU" sz="1200" b="1" dirty="0"/>
            </a:br>
            <a:endParaRPr lang="ru-RU" alt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6092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Подготовила : </a:t>
            </a:r>
            <a:r>
              <a:rPr lang="ru-RU" sz="1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sz="140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r"/>
            <a:r>
              <a:rPr lang="ru-RU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Чирвина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Ольга 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Валентиновна -</a:t>
            </a:r>
            <a:endParaRPr lang="ru-RU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004" y="332656"/>
            <a:ext cx="4357258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>Теперь приклеиваем один брусочек (можно украсить и его)  на крышку - это будет ручка.</a:t>
            </a:r>
            <a:endParaRPr lang="ru-RU" sz="1800" dirty="0"/>
          </a:p>
        </p:txBody>
      </p:sp>
      <p:pic>
        <p:nvPicPr>
          <p:cNvPr id="3077" name="Picture 5" descr="F:\мастеркл\SA70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3262"/>
            <a:ext cx="2480910" cy="1860683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ася\Desktop\мамина\животные\s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899592" cy="8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47664" y="3862863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СОВЕТ: </a:t>
            </a:r>
            <a:r>
              <a:rPr lang="ru-RU" dirty="0" smtClean="0"/>
              <a:t>Ручку можно сделать петелькой из ленты для украшения цветов, тесьмы  и т.д. </a:t>
            </a:r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876351" y="332656"/>
            <a:ext cx="396044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/>
              <a:t>Бока нашей шкатулочки можно тоже украсить. (например вставлять в боковую часть цветы, как на наших поделках к 8 марта. Кстати на наших шкатулочках для мам один ряд брусочков приклеен еще и на крышке). </a:t>
            </a:r>
            <a:endParaRPr lang="ru-RU" sz="1800" dirty="0"/>
          </a:p>
        </p:txBody>
      </p:sp>
      <p:pic>
        <p:nvPicPr>
          <p:cNvPr id="12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" y="4984558"/>
            <a:ext cx="4451670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4" y="4984558"/>
            <a:ext cx="4482544" cy="17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8860" y="1687665"/>
            <a:ext cx="773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7430" y="2967335"/>
            <a:ext cx="57891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 успехов и находок,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уважаемые коллеги!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0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Предлагаю</a:t>
            </a:r>
            <a:r>
              <a:rPr lang="ru-RU" sz="1600" dirty="0" smtClean="0"/>
              <a:t> вам мастер-класс по изготовлению шкатулочки из салфеток. Такие шкатулочки мы сделали с детьми подготовительной группы на 8 марта для мамочек. Не сложные в изготовлении, но очень красивые, украшенные букетиком цветов они очень удивили и понравились мамам.</a:t>
            </a:r>
            <a:endParaRPr lang="ru-RU" sz="1600" dirty="0"/>
          </a:p>
        </p:txBody>
      </p:sp>
      <p:pic>
        <p:nvPicPr>
          <p:cNvPr id="1026" name="Picture 2" descr="C:\Users\Вася\Desktop\мамина\подарки для мам\SA70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860576" cy="2145432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2919"/>
            <a:ext cx="4536504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722919"/>
            <a:ext cx="4536503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66145" cy="7076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«Шкатулочка»</a:t>
            </a:r>
            <a:endParaRPr lang="ru-RU" sz="360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3028195" cy="4691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Нам понадобится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 smtClean="0">
                <a:latin typeface="Comic Sans MS" pitchFamily="66" charset="0"/>
              </a:rPr>
              <a:t>Картонная коробка (два  одинаковых круга  размер 11-12 см)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 smtClean="0">
                <a:latin typeface="Comic Sans MS" pitchFamily="66" charset="0"/>
              </a:rPr>
              <a:t>Салфетки</a:t>
            </a:r>
          </a:p>
          <a:p>
            <a:r>
              <a:rPr lang="ru-RU" sz="2000" dirty="0" smtClean="0">
                <a:latin typeface="Comic Sans MS" pitchFamily="66" charset="0"/>
              </a:rPr>
              <a:t>(однотонные 15-16 </a:t>
            </a:r>
            <a:r>
              <a:rPr lang="ru-RU" sz="2000" dirty="0" err="1" smtClean="0">
                <a:latin typeface="Comic Sans MS" pitchFamily="66" charset="0"/>
              </a:rPr>
              <a:t>шт</a:t>
            </a:r>
            <a:r>
              <a:rPr lang="ru-RU" sz="2000" dirty="0" smtClean="0">
                <a:latin typeface="Comic Sans MS" pitchFamily="66" charset="0"/>
              </a:rPr>
              <a:t> на один ряд, </a:t>
            </a:r>
          </a:p>
          <a:p>
            <a:r>
              <a:rPr lang="ru-RU" sz="2000" dirty="0" smtClean="0">
                <a:latin typeface="Comic Sans MS" pitchFamily="66" charset="0"/>
              </a:rPr>
              <a:t>с узором 2 </a:t>
            </a:r>
            <a:r>
              <a:rPr lang="ru-RU" sz="2000" dirty="0" err="1" smtClean="0">
                <a:latin typeface="Comic Sans MS" pitchFamily="66" charset="0"/>
              </a:rPr>
              <a:t>шт</a:t>
            </a:r>
            <a:r>
              <a:rPr lang="ru-RU" sz="2000" dirty="0" smtClean="0">
                <a:latin typeface="Comic Sans MS" pitchFamily="66" charset="0"/>
              </a:rPr>
              <a:t>)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 smtClean="0">
                <a:latin typeface="Comic Sans MS" pitchFamily="66" charset="0"/>
              </a:rPr>
              <a:t>Клей-карандаш;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 smtClean="0">
                <a:latin typeface="Comic Sans MS" pitchFamily="66" charset="0"/>
              </a:rPr>
              <a:t>Ножницы;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F:\мастеркл\SA70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0711" r="8228" b="7556"/>
          <a:stretch/>
        </p:blipFill>
        <p:spPr bwMode="auto">
          <a:xfrm rot="1986473">
            <a:off x="3747263" y="1684852"/>
            <a:ext cx="2197940" cy="158417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кл\SA70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-4889" r="9790" b="8770"/>
          <a:stretch/>
        </p:blipFill>
        <p:spPr bwMode="auto">
          <a:xfrm rot="20535665">
            <a:off x="3436508" y="4231397"/>
            <a:ext cx="2160240" cy="186434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стеркл\SA700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2348" r="5770" b="8115"/>
          <a:stretch/>
        </p:blipFill>
        <p:spPr bwMode="auto">
          <a:xfrm rot="1990276">
            <a:off x="6514333" y="4427522"/>
            <a:ext cx="2253936" cy="154371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астеркл\SA7000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11442" r="3957" b="9627"/>
          <a:stretch/>
        </p:blipFill>
        <p:spPr bwMode="auto">
          <a:xfrm rot="20107979">
            <a:off x="6641038" y="1597343"/>
            <a:ext cx="2129009" cy="16723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44624"/>
            <a:ext cx="8250889" cy="79208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Сегодня я предлагаю и вам окунуться в волшебный мир творчества и попробовать пофантазировать и изготовить шкатулочку, моя будет в стиле Хохлома. </a:t>
            </a:r>
            <a:endParaRPr lang="ru-RU" sz="16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48550" y="989686"/>
            <a:ext cx="4035418" cy="11794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Итак, приступаем к работе.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900" dirty="0" smtClean="0"/>
              <a:t>1. Вырезаем </a:t>
            </a:r>
            <a:r>
              <a:rPr lang="ru-RU" sz="1900" dirty="0"/>
              <a:t>два круга из плотного </a:t>
            </a:r>
            <a:r>
              <a:rPr lang="ru-RU" sz="1900" dirty="0" smtClean="0"/>
              <a:t>картона</a:t>
            </a:r>
            <a:r>
              <a:rPr lang="en-US" sz="1900" dirty="0" smtClean="0"/>
              <a:t> (</a:t>
            </a:r>
            <a:r>
              <a:rPr lang="ru-RU" sz="1900" dirty="0" smtClean="0"/>
              <a:t>из-под коробок</a:t>
            </a:r>
            <a:r>
              <a:rPr lang="en-US" sz="1900" dirty="0" smtClean="0"/>
              <a:t>)</a:t>
            </a:r>
            <a:r>
              <a:rPr lang="ru-RU" sz="1900" dirty="0" smtClean="0"/>
              <a:t>, </a:t>
            </a:r>
            <a:r>
              <a:rPr lang="ru-RU" sz="1900" dirty="0"/>
              <a:t>у нас диаметр равен </a:t>
            </a:r>
            <a:r>
              <a:rPr lang="ru-RU" sz="1900" dirty="0" smtClean="0"/>
              <a:t>сложенной салфетке  11-12см.</a:t>
            </a:r>
            <a:r>
              <a:rPr lang="ru-RU" sz="3300" dirty="0" smtClean="0"/>
              <a:t> </a:t>
            </a:r>
            <a:endParaRPr lang="ru-RU" sz="3300" dirty="0"/>
          </a:p>
        </p:txBody>
      </p:sp>
      <p:sp>
        <p:nvSpPr>
          <p:cNvPr id="12" name="Объект 9"/>
          <p:cNvSpPr>
            <a:spLocks noGrp="1"/>
          </p:cNvSpPr>
          <p:nvPr>
            <p:ph sz="half" idx="1"/>
          </p:nvPr>
        </p:nvSpPr>
        <p:spPr>
          <a:xfrm>
            <a:off x="4684989" y="1412776"/>
            <a:ext cx="4104456" cy="1008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2. Вырезаем </a:t>
            </a:r>
            <a:r>
              <a:rPr lang="ru-RU" sz="1600" dirty="0"/>
              <a:t>два </a:t>
            </a:r>
            <a:r>
              <a:rPr lang="ru-RU" sz="1600" dirty="0" smtClean="0"/>
              <a:t>внутренних круга </a:t>
            </a:r>
            <a:r>
              <a:rPr lang="ru-RU" sz="1600" dirty="0"/>
              <a:t>из </a:t>
            </a:r>
            <a:r>
              <a:rPr lang="ru-RU" sz="1600" dirty="0" smtClean="0"/>
              <a:t>нашей Хохломской салфетки. Диаметр должен быть больше  на 1-1,5 сантиметра, чем картонный.</a:t>
            </a:r>
            <a:endParaRPr lang="ru-RU" sz="2400" dirty="0"/>
          </a:p>
        </p:txBody>
      </p:sp>
      <p:pic>
        <p:nvPicPr>
          <p:cNvPr id="2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7" y="4984559"/>
            <a:ext cx="4482541" cy="17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" y="4984558"/>
            <a:ext cx="4451670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мастеркл\SA70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4434" r="9790" b="8770"/>
          <a:stretch/>
        </p:blipFill>
        <p:spPr bwMode="auto">
          <a:xfrm>
            <a:off x="4535508" y="2636912"/>
            <a:ext cx="1939418" cy="151142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мастеркл\SA70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36912"/>
            <a:ext cx="2046307" cy="153473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6" name="Picture 2" descr="C:\Users\Вася\Desktop\мамина\подарки для мам\SA700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15876" r="21238" b="13948"/>
          <a:stretch/>
        </p:blipFill>
        <p:spPr bwMode="auto">
          <a:xfrm>
            <a:off x="899592" y="2636912"/>
            <a:ext cx="1791910" cy="154176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449" y="2996952"/>
            <a:ext cx="8431088" cy="1075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Намазываем наш картонный круг клеем и приклеиваем к нему вырезанный круг из салфетки. Выступающие края салфетки надрезаем и приклеиваем их во внутрь. Так же поступаем со вторым кругом. </a:t>
            </a:r>
            <a:endParaRPr lang="ru-RU" sz="2000" dirty="0"/>
          </a:p>
        </p:txBody>
      </p:sp>
      <p:pic>
        <p:nvPicPr>
          <p:cNvPr id="3075" name="Picture 3" descr="F:\мастеркл\SA70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5206" r="6916" b="9008"/>
          <a:stretch/>
        </p:blipFill>
        <p:spPr bwMode="auto">
          <a:xfrm>
            <a:off x="979491" y="908720"/>
            <a:ext cx="2792530" cy="202217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2919"/>
            <a:ext cx="4536504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722919"/>
            <a:ext cx="4536503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мастеркл\SA70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1548" r="3094" b="9764"/>
          <a:stretch/>
        </p:blipFill>
        <p:spPr bwMode="auto">
          <a:xfrm>
            <a:off x="4991562" y="908718"/>
            <a:ext cx="2587655" cy="202217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352928" cy="9361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Серединку заклеиваем однотонной салфеткой, в моем случае белой. На  дно приклеиваем цветочек из остатков хохломской салфетки. Крышечку заклеиваем салфеткой из которой  будут сделаны стенки  нашей шкатулочки.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76131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СОВЕТ: </a:t>
            </a:r>
            <a:r>
              <a:rPr lang="ru-RU" sz="2400" dirty="0" smtClean="0"/>
              <a:t>Так </a:t>
            </a:r>
            <a:r>
              <a:rPr lang="ru-RU" sz="2400" dirty="0"/>
              <a:t>же дно и </a:t>
            </a:r>
            <a:r>
              <a:rPr lang="ru-RU" sz="2400" dirty="0" smtClean="0"/>
              <a:t>крышку, вместо салфеток </a:t>
            </a:r>
            <a:r>
              <a:rPr lang="ru-RU" sz="2400" dirty="0"/>
              <a:t>можно </a:t>
            </a:r>
            <a:r>
              <a:rPr lang="ru-RU" sz="2400" dirty="0" smtClean="0"/>
              <a:t>обклеить материей или </a:t>
            </a:r>
            <a:r>
              <a:rPr lang="ru-RU" sz="2400" dirty="0"/>
              <a:t>цветной </a:t>
            </a:r>
            <a:r>
              <a:rPr lang="ru-RU" sz="2400" dirty="0" smtClean="0"/>
              <a:t>бумагой. </a:t>
            </a:r>
            <a:endParaRPr lang="ru-RU" sz="2400" dirty="0"/>
          </a:p>
        </p:txBody>
      </p:sp>
      <p:pic>
        <p:nvPicPr>
          <p:cNvPr id="2050" name="Picture 2" descr="C:\Users\Вася\Desktop\мамина\животные\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2" y="3717032"/>
            <a:ext cx="899592" cy="8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мастеркл\SA70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18757" r="16444" b="14213"/>
          <a:stretch/>
        </p:blipFill>
        <p:spPr bwMode="auto">
          <a:xfrm>
            <a:off x="395536" y="1505408"/>
            <a:ext cx="2235291" cy="2056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мастеркл\SA7000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34639" r="42128" b="28676"/>
          <a:stretch/>
        </p:blipFill>
        <p:spPr bwMode="auto">
          <a:xfrm>
            <a:off x="1800273" y="1676952"/>
            <a:ext cx="1661108" cy="16076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мастеркл\SA70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18757" r="16444" b="14213"/>
          <a:stretch/>
        </p:blipFill>
        <p:spPr bwMode="auto">
          <a:xfrm>
            <a:off x="4644008" y="1646755"/>
            <a:ext cx="2235291" cy="2056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мастеркл\SA700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7" t="24739" r="8398" b="32658"/>
          <a:stretch/>
        </p:blipFill>
        <p:spPr bwMode="auto">
          <a:xfrm>
            <a:off x="6084168" y="1839262"/>
            <a:ext cx="1765717" cy="1671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" y="4984558"/>
            <a:ext cx="4451670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4" y="4984558"/>
            <a:ext cx="4482544" cy="17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200635" y="113916"/>
            <a:ext cx="8480286" cy="12241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Теперь займемся нашими стеночками. Для этого развернем салфетку (ф 1), и начнем складывать ее в полоску примерно 1 -1,5 см. (ф 2) У меня получилось 4 поворота. (ф 3)На последнем повороте проклеиваем край салфетки и закрепляем нашу полоску. (ф3) Теперь она не сможет развернуться и нам будет удобно работать дальше.</a:t>
            </a:r>
            <a:endParaRPr lang="ru-RU" sz="2000" dirty="0"/>
          </a:p>
        </p:txBody>
      </p:sp>
      <p:pic>
        <p:nvPicPr>
          <p:cNvPr id="7" name="Picture 2" descr="F:\мастеркл\SA70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8555"/>
          <a:stretch/>
        </p:blipFill>
        <p:spPr bwMode="auto">
          <a:xfrm>
            <a:off x="454707" y="2702274"/>
            <a:ext cx="2408640" cy="14115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мастеркл\SA700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6196" b="8129"/>
          <a:stretch/>
        </p:blipFill>
        <p:spPr bwMode="auto">
          <a:xfrm>
            <a:off x="3123941" y="2022389"/>
            <a:ext cx="2384415" cy="142027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88" y="2584330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83327" y="1915525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2732526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2919"/>
            <a:ext cx="4536504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722919"/>
            <a:ext cx="4536503" cy="19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мастеркл\SA700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6084" r="5751" b="7159"/>
          <a:stretch/>
        </p:blipFill>
        <p:spPr bwMode="auto">
          <a:xfrm>
            <a:off x="6010197" y="2818145"/>
            <a:ext cx="2820382" cy="133900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мастеркл\SA70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13439" r="4065" b="11560"/>
          <a:stretch/>
        </p:blipFill>
        <p:spPr bwMode="auto">
          <a:xfrm>
            <a:off x="481784" y="1820294"/>
            <a:ext cx="2875936" cy="18288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7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8654960" cy="9555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Затем сворачиваем наши полоски в брусочек. Можно проклеить перед началом работы всю поверхность полоски, а можно приклеить только край. </a:t>
            </a:r>
            <a:endParaRPr lang="ru-RU" sz="1800" dirty="0"/>
          </a:p>
        </p:txBody>
      </p:sp>
      <p:pic>
        <p:nvPicPr>
          <p:cNvPr id="14" name="Picture 3" descr="F:\мастеркл\SA700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r="9966"/>
          <a:stretch/>
        </p:blipFill>
        <p:spPr bwMode="auto">
          <a:xfrm>
            <a:off x="6622742" y="2924944"/>
            <a:ext cx="2104008" cy="18944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мастеркл\SA7000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6" b="25811"/>
          <a:stretch/>
        </p:blipFill>
        <p:spPr bwMode="auto">
          <a:xfrm>
            <a:off x="3635896" y="2132856"/>
            <a:ext cx="2875936" cy="9590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7"/>
          <p:cNvSpPr>
            <a:spLocks noGrp="1"/>
          </p:cNvSpPr>
          <p:nvPr>
            <p:ph sz="half" idx="1"/>
          </p:nvPr>
        </p:nvSpPr>
        <p:spPr>
          <a:xfrm>
            <a:off x="3813724" y="3752514"/>
            <a:ext cx="2520280" cy="9472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Таких брусочков мне понадобилось </a:t>
            </a:r>
          </a:p>
          <a:p>
            <a:pPr marL="0" indent="0" algn="just">
              <a:buNone/>
            </a:pPr>
            <a:r>
              <a:rPr lang="ru-RU" sz="1800" dirty="0" smtClean="0"/>
              <a:t>45 штук. </a:t>
            </a:r>
            <a:endParaRPr lang="ru-RU" sz="1800" dirty="0"/>
          </a:p>
        </p:txBody>
      </p:sp>
      <p:pic>
        <p:nvPicPr>
          <p:cNvPr id="20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" y="4984558"/>
            <a:ext cx="4451670" cy="17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Вася\Desktop\хохл\0_b06ca_c50ad245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4" y="4984558"/>
            <a:ext cx="4482544" cy="17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79512" y="116632"/>
            <a:ext cx="8784976" cy="12961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Начинаем заклеивать наше дно по краю, промазывая брусочек снизу, там, где закрепили край и по бокам. Бока проклеивать обязательно, чтобы они лучше держались. Так наклеиваем три ряда.</a:t>
            </a:r>
            <a:endParaRPr lang="ru-RU" dirty="0"/>
          </a:p>
        </p:txBody>
      </p:sp>
      <p:pic>
        <p:nvPicPr>
          <p:cNvPr id="2051" name="Picture 3" descr="F:\мастеркл\SA70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-1176" r="5884" b="-3314"/>
          <a:stretch/>
        </p:blipFill>
        <p:spPr bwMode="auto">
          <a:xfrm>
            <a:off x="1619672" y="2214203"/>
            <a:ext cx="2304256" cy="202069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25144"/>
            <a:ext cx="4531365" cy="19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ася\Desktop\хохл\22e4df8ade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1" y="4725144"/>
            <a:ext cx="4531365" cy="19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мастеркл\SA700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0702" r="10413"/>
          <a:stretch/>
        </p:blipFill>
        <p:spPr bwMode="auto">
          <a:xfrm>
            <a:off x="4912805" y="2275878"/>
            <a:ext cx="2228297" cy="189734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455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«Хохломская-шкатулочка»</vt:lpstr>
      <vt:lpstr>Предлагаю вам мастер-класс по изготовлению шкатулочки из салфеток. Такие шкатулочки мы сделали с детьми подготовительной группы на 8 марта для мамочек. Не сложные в изготовлении, но очень красивые, украшенные букетиком цветов они очень удивили и понравились мамам.</vt:lpstr>
      <vt:lpstr> «Шкатулочка»</vt:lpstr>
      <vt:lpstr>Сегодня я предлагаю и вам окунуться в волшебный мир творчества и попробовать пофантазировать и изготовить шкатулочку, моя будет в стиле Хохлома.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Теперь приклеиваем один брусочек (можно украсить и его)  на крышку - это будет ручка.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38</cp:revision>
  <dcterms:created xsi:type="dcterms:W3CDTF">2014-11-10T02:49:20Z</dcterms:created>
  <dcterms:modified xsi:type="dcterms:W3CDTF">2015-02-14T10:58:32Z</dcterms:modified>
</cp:coreProperties>
</file>