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5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1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9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8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7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2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7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7650-381A-114E-9CAF-0621CD59DB13}" type="datetimeFigureOut">
              <a:rPr lang="ru-RU" smtClean="0"/>
              <a:t>14.04.13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2DC9-6329-404D-A102-9A143297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461771"/>
            <a:ext cx="7772400" cy="313868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Charcoal CY"/>
                <a:cs typeface="Charcoal CY"/>
              </a:rPr>
              <a:t>Порядковый</a:t>
            </a:r>
            <a:br>
              <a:rPr lang="ru-RU" sz="4800" dirty="0" smtClean="0">
                <a:solidFill>
                  <a:srgbClr val="0000FF"/>
                </a:solidFill>
                <a:latin typeface="Charcoal CY"/>
                <a:cs typeface="Charcoal CY"/>
              </a:rPr>
            </a:br>
            <a:r>
              <a:rPr lang="ru-RU" sz="4800" dirty="0" smtClean="0">
                <a:solidFill>
                  <a:srgbClr val="0000FF"/>
                </a:solidFill>
                <a:latin typeface="Charcoal CY"/>
                <a:cs typeface="Charcoal CY"/>
              </a:rPr>
              <a:t> счёт</a:t>
            </a:r>
            <a:endParaRPr lang="ru-RU" sz="4800" dirty="0">
              <a:solidFill>
                <a:srgbClr val="0000FF"/>
              </a:solidFill>
              <a:latin typeface="Charcoal CY"/>
              <a:cs typeface="Charcoal CY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Пыпвыпвы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Изображение 3" descr="j0202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7902" y="2787490"/>
            <a:ext cx="2454033" cy="3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86871"/>
          </a:xfrm>
        </p:spPr>
        <p:txBody>
          <a:bodyPr>
            <a:noAutofit/>
          </a:bodyPr>
          <a:lstStyle/>
          <a:p>
            <a:r>
              <a:rPr lang="ru-RU" sz="3600" dirty="0"/>
              <a:t>Цифра девять иль девятка - Цирковая акробатка: Если на голову встанет, Цифрой шесть девятка </a:t>
            </a:r>
            <a:r>
              <a:rPr lang="ru-RU" sz="3600" dirty="0" smtClean="0"/>
              <a:t>станет.</a:t>
            </a:r>
            <a:endParaRPr lang="ru-RU" sz="3600" dirty="0"/>
          </a:p>
        </p:txBody>
      </p:sp>
      <p:pic>
        <p:nvPicPr>
          <p:cNvPr id="4" name="Содержимое 3" descr="951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2193405"/>
            <a:ext cx="8229600" cy="4163642"/>
          </a:xfrm>
        </p:spPr>
      </p:pic>
    </p:spTree>
    <p:extLst>
      <p:ext uri="{BB962C8B-B14F-4D97-AF65-F5344CB8AC3E}">
        <p14:creationId xmlns:p14="http://schemas.microsoft.com/office/powerpoint/2010/main" val="92378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793666"/>
            <a:ext cx="8229600" cy="216455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Нолик, стань за единицей,</a:t>
            </a:r>
            <a:br>
              <a:rPr lang="ru-RU" sz="3600" dirty="0"/>
            </a:br>
            <a:r>
              <a:rPr lang="ru-RU" sz="3600" dirty="0"/>
              <a:t>За своей родной сестрицей.</a:t>
            </a:r>
            <a:br>
              <a:rPr lang="ru-RU" sz="3600" dirty="0"/>
            </a:br>
            <a:r>
              <a:rPr lang="ru-RU" sz="3600" dirty="0"/>
              <a:t>Только так, когда вы вместе,</a:t>
            </a:r>
            <a:br>
              <a:rPr lang="ru-RU" sz="3600" dirty="0"/>
            </a:br>
            <a:r>
              <a:rPr lang="ru-RU" sz="3600" dirty="0"/>
              <a:t>Называть вас будут 10</a:t>
            </a:r>
          </a:p>
        </p:txBody>
      </p:sp>
      <p:pic>
        <p:nvPicPr>
          <p:cNvPr id="4" name="Содержимое 3" descr="dd5b25c58f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53" r="-61553"/>
          <a:stretch>
            <a:fillRect/>
          </a:stretch>
        </p:blipFill>
        <p:spPr>
          <a:xfrm>
            <a:off x="457200" y="2366569"/>
            <a:ext cx="8229600" cy="3759594"/>
          </a:xfrm>
        </p:spPr>
      </p:pic>
    </p:spTree>
    <p:extLst>
      <p:ext uri="{BB962C8B-B14F-4D97-AF65-F5344CB8AC3E}">
        <p14:creationId xmlns:p14="http://schemas.microsoft.com/office/powerpoint/2010/main" val="108241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Вот один иль единица, Очень тонкая, как </a:t>
            </a:r>
            <a:r>
              <a:rPr lang="ru-RU" dirty="0" smtClean="0"/>
              <a:t>спица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1413" r="-60489"/>
          <a:stretch/>
        </p:blipFill>
        <p:spPr>
          <a:xfrm>
            <a:off x="1179513" y="2047875"/>
            <a:ext cx="7086600" cy="3897313"/>
          </a:xfrm>
        </p:spPr>
      </p:pic>
    </p:spTree>
    <p:extLst>
      <p:ext uri="{BB962C8B-B14F-4D97-AF65-F5344CB8AC3E}">
        <p14:creationId xmlns:p14="http://schemas.microsoft.com/office/powerpoint/2010/main" val="178786983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85859"/>
          </a:xfrm>
        </p:spPr>
        <p:txBody>
          <a:bodyPr>
            <a:normAutofit fontScale="90000"/>
          </a:bodyPr>
          <a:lstStyle/>
          <a:p>
            <a:r>
              <a:rPr lang="ru-RU" dirty="0"/>
              <a:t>А вот это цифра два. Полюбуйся, какова: Выгибает двойка шею, Волочится хвост за </a:t>
            </a:r>
            <a:r>
              <a:rPr lang="ru-RU" dirty="0" smtClean="0"/>
              <a:t>нею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457200" y="176049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338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за двойкой - посмотри - Выступает цифра три. Тройка - третий из значков - Состоит из двух </a:t>
            </a:r>
            <a:r>
              <a:rPr lang="ru-RU" dirty="0" smtClean="0"/>
              <a:t>крючков.</a:t>
            </a:r>
            <a:endParaRPr lang="ru-RU" dirty="0"/>
          </a:p>
        </p:txBody>
      </p:sp>
      <p:pic>
        <p:nvPicPr>
          <p:cNvPr id="6" name="Содержимое 5" descr="0_675bc_46bc2d80_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88" r="-40188"/>
          <a:stretch>
            <a:fillRect/>
          </a:stretch>
        </p:blipFill>
        <p:spPr>
          <a:xfrm>
            <a:off x="457200" y="1774927"/>
            <a:ext cx="8229600" cy="4351236"/>
          </a:xfrm>
        </p:spPr>
      </p:pic>
    </p:spTree>
    <p:extLst>
      <p:ext uri="{BB962C8B-B14F-4D97-AF65-F5344CB8AC3E}">
        <p14:creationId xmlns:p14="http://schemas.microsoft.com/office/powerpoint/2010/main" val="117994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 тремя идут четыре, Острый локоть </a:t>
            </a:r>
            <a:r>
              <a:rPr lang="ru-RU" dirty="0" err="1" smtClean="0"/>
              <a:t>оттопыря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87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2568"/>
          </a:xfrm>
        </p:spPr>
        <p:txBody>
          <a:bodyPr>
            <a:normAutofit fontScale="90000"/>
          </a:bodyPr>
          <a:lstStyle/>
          <a:p>
            <a:r>
              <a:rPr lang="ru-RU" dirty="0"/>
              <a:t>А потом пошла плясать По бумаге цифра пять. Руку вправо протянула, Ножку круто </a:t>
            </a:r>
            <a:r>
              <a:rPr lang="ru-RU" dirty="0" smtClean="0"/>
              <a:t>изогнула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79417" r="-79417"/>
          <a:stretch>
            <a:fillRect/>
          </a:stretch>
        </p:blipFill>
        <p:spPr>
          <a:xfrm>
            <a:off x="457200" y="1976951"/>
            <a:ext cx="8229600" cy="4149212"/>
          </a:xfrm>
        </p:spPr>
      </p:pic>
    </p:spTree>
    <p:extLst>
      <p:ext uri="{BB962C8B-B14F-4D97-AF65-F5344CB8AC3E}">
        <p14:creationId xmlns:p14="http://schemas.microsoft.com/office/powerpoint/2010/main" val="76813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Цифра шесть - дверной замочек: Сверху крюк, внизу кружочек. </a:t>
            </a:r>
          </a:p>
        </p:txBody>
      </p:sp>
      <p:pic>
        <p:nvPicPr>
          <p:cNvPr id="4" name="Содержимое 3" descr="1c2d2a052c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68" r="-79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200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Вот семерка - кочерга. У нее одна </a:t>
            </a:r>
            <a:r>
              <a:rPr lang="ru-RU" dirty="0" smtClean="0"/>
              <a:t>нога.</a:t>
            </a:r>
            <a:endParaRPr lang="ru-RU" dirty="0"/>
          </a:p>
        </p:txBody>
      </p:sp>
      <p:pic>
        <p:nvPicPr>
          <p:cNvPr id="4" name="Содержимое 3" descr="7af56ab43fc749630761b657541edd9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74" r="-71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352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 восьмерки два кольца Без начала и </a:t>
            </a:r>
            <a:r>
              <a:rPr lang="ru-RU" dirty="0" smtClean="0"/>
              <a:t>конца.</a:t>
            </a:r>
            <a:endParaRPr lang="ru-RU" dirty="0"/>
          </a:p>
        </p:txBody>
      </p:sp>
      <p:pic>
        <p:nvPicPr>
          <p:cNvPr id="4" name="Содержимое 3" descr="8d5e468952f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45" r="-82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07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124</Words>
  <Application>Microsoft Macintosh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Порядковый  счёт</vt:lpstr>
      <vt:lpstr>Вот один иль единица, Очень тонкая, как спица</vt:lpstr>
      <vt:lpstr>А вот это цифра два. Полюбуйся, какова: Выгибает двойка шею, Волочится хвост за нею</vt:lpstr>
      <vt:lpstr>А за двойкой - посмотри - Выступает цифра три. Тройка - третий из значков - Состоит из двух крючков.</vt:lpstr>
      <vt:lpstr>За тремя идут четыре, Острый локоть оттопыря</vt:lpstr>
      <vt:lpstr>А потом пошла плясать По бумаге цифра пять. Руку вправо протянула, Ножку круто изогнула</vt:lpstr>
      <vt:lpstr>Цифра шесть - дверной замочек: Сверху крюк, внизу кружочек. </vt:lpstr>
      <vt:lpstr>Вот семерка - кочерга. У нее одна нога.</vt:lpstr>
      <vt:lpstr>У восьмерки два кольца Без начала и конца.</vt:lpstr>
      <vt:lpstr>Цифра девять иль девятка - Цирковая акробатка: Если на голову встанет, Цифрой шесть девятка станет.</vt:lpstr>
      <vt:lpstr> Нолик, стань за единицей, За своей родной сестрицей. Только так, когда вы вместе, Называть вас будут 10</vt:lpstr>
    </vt:vector>
  </TitlesOfParts>
  <Company>polina-volk@mail.ru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Количественный счет</dc:title>
  <dc:creator>Полина Волкова</dc:creator>
  <cp:lastModifiedBy>Полина Волкова</cp:lastModifiedBy>
  <cp:revision>8</cp:revision>
  <dcterms:created xsi:type="dcterms:W3CDTF">2013-04-14T16:45:27Z</dcterms:created>
  <dcterms:modified xsi:type="dcterms:W3CDTF">2013-04-14T20:18:37Z</dcterms:modified>
</cp:coreProperties>
</file>