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220</TotalTime>
  <Words>521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2</vt:lpstr>
      <vt:lpstr>ВОЗРАСТНЫЕ  ОСОБЕННОСТИ       ДЕТЕЙ  5-6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 ОСОБЕННОСТИ       ДЕТЕЙ  5-6 ЛЕТ</dc:title>
  <dc:creator>Пользователь</dc:creator>
  <cp:lastModifiedBy>Компьютер</cp:lastModifiedBy>
  <cp:revision>22</cp:revision>
  <dcterms:created xsi:type="dcterms:W3CDTF">2013-10-18T17:44:48Z</dcterms:created>
  <dcterms:modified xsi:type="dcterms:W3CDTF">2014-10-21T09:16:22Z</dcterms:modified>
</cp:coreProperties>
</file>