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24D8-9924-497B-B06D-D0A88ABC9EB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E668F-A276-428A-A9F2-3B80AA83D8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1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E668F-A276-428A-A9F2-3B80AA83D8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E668F-A276-428A-A9F2-3B80AA83D8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1648" cy="3340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«Особенности адаптации детей раннего возраста к условиям дошкольного учреждения»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424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Воспитатель 1 младшей группы «Снежинки»</a:t>
            </a:r>
          </a:p>
          <a:p>
            <a:r>
              <a:rPr lang="ru-RU" sz="3200" b="1" dirty="0" err="1" smtClean="0"/>
              <a:t>Зорькина</a:t>
            </a:r>
            <a:r>
              <a:rPr lang="ru-RU" sz="3200" b="1" dirty="0" smtClean="0"/>
              <a:t> Оксана Юрьевна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1.liveinternet.ru/images/attach/c/6/98/967/98967769_d62b27fbc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detsad.kurer-sreda.ru/files/2010/07/1-090210_115712_489lo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785794"/>
            <a:ext cx="7072362" cy="5929330"/>
          </a:xfrm>
          <a:prstGeom prst="rect">
            <a:avLst/>
          </a:prstGeom>
          <a:noFill/>
        </p:spPr>
      </p:pic>
      <p:pic>
        <p:nvPicPr>
          <p:cNvPr id="4" name="Picture 4" descr="http://ds1skazka.wmsite.ru/_mod_files/ce_images/menu/k_dou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214818"/>
            <a:ext cx="1902623" cy="242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259144" cy="21602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604448" cy="1584176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- (от лат. А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daption</a:t>
            </a: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«приспособление» 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708920"/>
            <a:ext cx="396044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 l="14892"/>
          <a:stretch>
            <a:fillRect/>
          </a:stretch>
        </p:blipFill>
        <p:spPr bwMode="auto">
          <a:xfrm>
            <a:off x="467545" y="2708920"/>
            <a:ext cx="388843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lum contrast="10000"/>
          </a:blip>
          <a:srcRect l="4600" b="12465"/>
          <a:stretch>
            <a:fillRect/>
          </a:stretch>
        </p:blipFill>
        <p:spPr bwMode="auto">
          <a:xfrm>
            <a:off x="395536" y="2708920"/>
            <a:ext cx="468052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353425" cy="21602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Адаптация – нагрузка  информационная, психологическая, физиологическая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2"/>
            <a:ext cx="3456384" cy="38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2952328" cy="713368"/>
          </a:xfr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51520" y="1628800"/>
            <a:ext cx="2952328" cy="713368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Дневной сон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940152" y="1556792"/>
            <a:ext cx="2952328" cy="713368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Питание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43808" y="476672"/>
            <a:ext cx="3442720" cy="713368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Режим дня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940152" y="2492896"/>
            <a:ext cx="2938664" cy="1296144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Общение со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взрослыми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1520" y="3429000"/>
            <a:ext cx="2952328" cy="180020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Опыт расставания с мамой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51520" y="5373216"/>
            <a:ext cx="4248472" cy="1224136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Навыки самообслуживания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940152" y="3933056"/>
            <a:ext cx="2952328" cy="1296144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Общение с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детьми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3059832" y="1556792"/>
            <a:ext cx="2880320" cy="3600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4644008" y="5373216"/>
            <a:ext cx="4248472" cy="1224136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среда для иммунитета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077072"/>
            <a:ext cx="4680520" cy="253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60648"/>
            <a:ext cx="3332488" cy="26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2592288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2276872"/>
            <a:ext cx="26997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апа\Рабочий стол\ФОТО\DSC00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928934"/>
            <a:ext cx="2786082" cy="3643338"/>
          </a:xfrm>
          <a:prstGeom prst="rect">
            <a:avLst/>
          </a:prstGeom>
          <a:noFill/>
        </p:spPr>
      </p:pic>
      <p:pic>
        <p:nvPicPr>
          <p:cNvPr id="4097" name="Picture 1" descr="D:\ОКСАНОЧКА УМНИЦА\фото снежинки по папкам для контакта\весело проснулись\DSC00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2801236" cy="2071702"/>
          </a:xfrm>
          <a:prstGeom prst="rect">
            <a:avLst/>
          </a:prstGeom>
          <a:noFill/>
        </p:spPr>
      </p:pic>
      <p:pic>
        <p:nvPicPr>
          <p:cNvPr id="4098" name="Picture 2" descr="D:\ОКСАНОЧКА УМНИЦА\фото снежинки по папкам для контакта\весело проснулись\DSC00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42852"/>
            <a:ext cx="2786050" cy="2024633"/>
          </a:xfrm>
          <a:prstGeom prst="rect">
            <a:avLst/>
          </a:prstGeom>
          <a:noFill/>
        </p:spPr>
      </p:pic>
      <p:pic>
        <p:nvPicPr>
          <p:cNvPr id="4099" name="Picture 3" descr="D:\ОКСАНОЧКА УМНИЦА\фото снежинки по папкам для контакта\Нагуляли аппетит\DSC006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357430"/>
            <a:ext cx="3288926" cy="2071702"/>
          </a:xfrm>
          <a:prstGeom prst="rect">
            <a:avLst/>
          </a:prstGeom>
          <a:noFill/>
        </p:spPr>
      </p:pic>
      <p:pic>
        <p:nvPicPr>
          <p:cNvPr id="4100" name="Picture 4" descr="D:\ОКСАНОЧКА УМНИЦА\фото снежинки по папкам для контакта\Нагуляли аппетит\DSC006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480" y="2357430"/>
            <a:ext cx="2857520" cy="2108712"/>
          </a:xfrm>
          <a:prstGeom prst="rect">
            <a:avLst/>
          </a:prstGeom>
          <a:noFill/>
        </p:spPr>
      </p:pic>
      <p:pic>
        <p:nvPicPr>
          <p:cNvPr id="6" name="Picture 1" descr="D:\ОКСАНОЧКА УМНИЦА\фото снежинки по папкам для контакта\удачная прогулка между дождиками  9.10\DSC0062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4572008"/>
            <a:ext cx="3143272" cy="2046782"/>
          </a:xfrm>
          <a:prstGeom prst="rect">
            <a:avLst/>
          </a:prstGeom>
          <a:noFill/>
        </p:spPr>
      </p:pic>
      <p:pic>
        <p:nvPicPr>
          <p:cNvPr id="1027" name="Picture 3" descr="C:\Documents and Settings\папа\Рабочий стол\ФОТО\DSC0036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142852"/>
            <a:ext cx="3090860" cy="2748594"/>
          </a:xfrm>
          <a:prstGeom prst="rect">
            <a:avLst/>
          </a:prstGeom>
          <a:noFill/>
        </p:spPr>
      </p:pic>
      <p:pic>
        <p:nvPicPr>
          <p:cNvPr id="1028" name="Picture 4" descr="C:\Documents and Settings\папа\Рабочий стол\ФОТО\DSC0017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4572008"/>
            <a:ext cx="3216261" cy="2113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ОКСАНОЧКА УМНИЦА\фото им видео  МАЛЫШОК\осеняя поделка\PA1407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2285992"/>
            <a:ext cx="2476631" cy="1857388"/>
          </a:xfrm>
          <a:prstGeom prst="rect">
            <a:avLst/>
          </a:prstGeom>
          <a:noFill/>
        </p:spPr>
      </p:pic>
      <p:pic>
        <p:nvPicPr>
          <p:cNvPr id="31748" name="Picture 4" descr="D:\ОКСАНОЧКА УМНИЦА\фото им видео  МАЛЫШОК\осеняя поделка\PA1407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3116"/>
            <a:ext cx="2000264" cy="2115351"/>
          </a:xfrm>
          <a:prstGeom prst="rect">
            <a:avLst/>
          </a:prstGeom>
          <a:noFill/>
        </p:spPr>
      </p:pic>
      <p:pic>
        <p:nvPicPr>
          <p:cNvPr id="31749" name="Picture 5" descr="D:\ОКСАНОЧКА УМНИЦА\фото им видео  МАЛЫШОК\осеняя поделка\PA1407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429132"/>
            <a:ext cx="2516084" cy="2214578"/>
          </a:xfrm>
          <a:prstGeom prst="rect">
            <a:avLst/>
          </a:prstGeom>
          <a:noFill/>
        </p:spPr>
      </p:pic>
      <p:pic>
        <p:nvPicPr>
          <p:cNvPr id="31750" name="Picture 6" descr="D:\ОКСАНОЧКА УМНИЦА\фото им видео  МАЛЫШОК\осеняя поделка\PA1407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714884"/>
            <a:ext cx="2451653" cy="1824539"/>
          </a:xfrm>
          <a:prstGeom prst="rect">
            <a:avLst/>
          </a:prstGeom>
          <a:noFill/>
        </p:spPr>
      </p:pic>
      <p:pic>
        <p:nvPicPr>
          <p:cNvPr id="31751" name="Picture 7" descr="D:\ОКСАНОЧКА УМНИЦА\фото им видео  МАЛЫШОК\осеняя поделка\PA1407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2000240"/>
            <a:ext cx="3569511" cy="4214842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3" y="285728"/>
            <a:ext cx="29186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28572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702" y="285728"/>
            <a:ext cx="2286016" cy="163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:\мастер класс\2002.jpg"/>
          <p:cNvPicPr/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857752" y="3643314"/>
            <a:ext cx="3481382" cy="28861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cs410628.vk.me/v410628411/8e24/WnJMtNqhNUY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643314"/>
            <a:ext cx="3238500" cy="28765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cs614716.vk.me/v614716829/1d86/Skmk4WoY6h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14290"/>
            <a:ext cx="2571767" cy="328614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http://cs410628.vk.me/v410628411/8dee/esPr6Z22EAY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214290"/>
            <a:ext cx="3200402" cy="32147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http://cs410628.vk.me/v410628411/8dd3/Ns3O2WzlmO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214290"/>
            <a:ext cx="2143140" cy="32147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kar62.ru/upload/images/df/df6a6db3d3e4e2408a13f61f05c819b4thumb640x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6000792" cy="4179091"/>
          </a:xfrm>
          <a:prstGeom prst="rect">
            <a:avLst/>
          </a:prstGeom>
          <a:noFill/>
        </p:spPr>
      </p:pic>
      <p:pic>
        <p:nvPicPr>
          <p:cNvPr id="4" name="Picture 4" descr="http://www.tio.by/uploads/tinymce_images/GAZETA/2011/N18/9ac50ee9c2053cd619a3e3bc998bad6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357694"/>
            <a:ext cx="3042750" cy="2500306"/>
          </a:xfrm>
          <a:prstGeom prst="rect">
            <a:avLst/>
          </a:prstGeom>
          <a:noFill/>
        </p:spPr>
      </p:pic>
      <p:pic>
        <p:nvPicPr>
          <p:cNvPr id="6" name="Рисунок 5" descr="http://cs418824.vk.me/v418824829/2b2/xVS9BGIzmhk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0"/>
            <a:ext cx="228601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cs416131.vk.me/v416131848/53fe/CAf_nwVJom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357430"/>
            <a:ext cx="2928926" cy="2643206"/>
          </a:xfrm>
          <a:prstGeom prst="rect">
            <a:avLst/>
          </a:prstGeom>
          <a:noFill/>
        </p:spPr>
      </p:pic>
      <p:pic>
        <p:nvPicPr>
          <p:cNvPr id="11268" name="Picture 4" descr="http://cs425817.vk.me/v425817411/1d52/44b9Zgo-o5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5992"/>
            <a:ext cx="2571736" cy="2071702"/>
          </a:xfrm>
          <a:prstGeom prst="rect">
            <a:avLst/>
          </a:prstGeom>
          <a:noFill/>
        </p:spPr>
      </p:pic>
      <p:pic>
        <p:nvPicPr>
          <p:cNvPr id="11270" name="Picture 6" descr="http://cs411520.vk.me/v411520413/f68/YHGLXxktUR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4464" y="0"/>
            <a:ext cx="2969536" cy="2255791"/>
          </a:xfrm>
          <a:prstGeom prst="rect">
            <a:avLst/>
          </a:prstGeom>
          <a:noFill/>
        </p:spPr>
      </p:pic>
      <p:pic>
        <p:nvPicPr>
          <p:cNvPr id="5" name="Рисунок 4" descr="http://cs323522.vk.me/v323522814/b21b/tyY6Ca86mtQ.jpg"/>
          <p:cNvPicPr/>
          <p:nvPr/>
        </p:nvPicPr>
        <p:blipFill>
          <a:blip r:embed="rId8" cstate="email"/>
          <a:srcRect b="-67"/>
          <a:stretch>
            <a:fillRect/>
          </a:stretch>
        </p:blipFill>
        <p:spPr bwMode="auto">
          <a:xfrm>
            <a:off x="4357686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</TotalTime>
  <Words>70</Words>
  <Application>Microsoft Office PowerPoint</Application>
  <PresentationFormat>Экран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«Особенности адаптации детей раннего возраста к условиям дошкольного учреждения»</vt:lpstr>
      <vt:lpstr>Адаптация - (от лат. Аdaption) - «приспособление» </vt:lpstr>
      <vt:lpstr>Адаптация – нагрузка  информационная, психологическая, физиологическая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адаптации детей раннего возраста к условиям дошкольного учреждения»</dc:title>
  <dc:creator>Владелец</dc:creator>
  <cp:lastModifiedBy>Владелец</cp:lastModifiedBy>
  <cp:revision>58</cp:revision>
  <dcterms:created xsi:type="dcterms:W3CDTF">2014-05-20T18:21:32Z</dcterms:created>
  <dcterms:modified xsi:type="dcterms:W3CDTF">2014-12-14T09:16:16Z</dcterms:modified>
</cp:coreProperties>
</file>