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0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8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4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6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48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6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2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1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0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E012-44CA-48E7-BFD1-A869844CA585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9BE1-6D93-48A2-BE67-971DB303E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6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2890" y="1661375"/>
            <a:ext cx="8937938" cy="212365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Порядковый счет от 1 до 10</a:t>
            </a:r>
            <a:endParaRPr lang="ru-RU" sz="66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5780" y="5190187"/>
            <a:ext cx="337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Выполнила воспитатель Рябова Е.Н.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0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465" y="3236085"/>
            <a:ext cx="1422995" cy="13552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513" y="4672160"/>
            <a:ext cx="1507147" cy="14353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535" y="358926"/>
            <a:ext cx="1667611" cy="1588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384" y="3548666"/>
            <a:ext cx="1417586" cy="13500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384" y="1854559"/>
            <a:ext cx="1334615" cy="12710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097" y="483504"/>
            <a:ext cx="1439608" cy="13710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111" y="3298490"/>
            <a:ext cx="1442354" cy="13736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01" y="1854559"/>
            <a:ext cx="1334616" cy="12710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465" y="1597517"/>
            <a:ext cx="1422995" cy="13552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6175" y="1854559"/>
            <a:ext cx="5604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Сосчитай, сколько козлят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поляночке стоят.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Сосчитаем и проверим,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Ну конечно их здесь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ДЕВЯТЬ</a:t>
            </a:r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0986" y="2691686"/>
            <a:ext cx="1346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7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5" y="1816458"/>
            <a:ext cx="1323975" cy="1447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270" y="4991100"/>
            <a:ext cx="1323975" cy="1447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531" y="5088228"/>
            <a:ext cx="1323975" cy="1447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663" y="4991100"/>
            <a:ext cx="1323975" cy="1447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651" y="3673967"/>
            <a:ext cx="1323975" cy="1447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06" y="2226167"/>
            <a:ext cx="1323975" cy="14478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574" y="489934"/>
            <a:ext cx="1323975" cy="1447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75" y="3264258"/>
            <a:ext cx="1323975" cy="14478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19" y="1649032"/>
            <a:ext cx="1323975" cy="1447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4" y="3264258"/>
            <a:ext cx="1323975" cy="1447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41082" y="1004552"/>
            <a:ext cx="62605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Сколько маленьких котят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скамеечке сидят?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Посчитаем мы все вместе.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Оказалось их здесь </a:t>
            </a:r>
            <a:r>
              <a:rPr lang="ru-RU" sz="3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ДЕСЯТЬ.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3069" y="2034863"/>
            <a:ext cx="58432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10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8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139" y="501636"/>
            <a:ext cx="7134895" cy="51914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55335" y="1122363"/>
            <a:ext cx="65424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Он на севере живет,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Никогда не ел он мед.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Рыбку ловит среди льдин,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Медведь живет совсем </a:t>
            </a:r>
            <a:r>
              <a:rPr lang="ru-RU" sz="4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один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2468" y="2215167"/>
            <a:ext cx="35116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1</a:t>
            </a:r>
            <a:endParaRPr lang="ru-RU" sz="22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38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841" y="978794"/>
            <a:ext cx="6007755" cy="39409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9397" y="1738648"/>
            <a:ext cx="54606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зелененький лужок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 хомячку пришел дружок.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Посчитать нам их пора.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Хомячков здесь сколько?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ДВА.</a:t>
            </a:r>
            <a:endParaRPr lang="ru-RU" sz="3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0322" y="2846231"/>
            <a:ext cx="17433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</a:t>
            </a:r>
            <a:endParaRPr lang="ru-RU" sz="220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26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36" y="2176528"/>
            <a:ext cx="2045037" cy="30522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137" y="1775850"/>
            <a:ext cx="2000452" cy="2985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61" y="409972"/>
            <a:ext cx="1830276" cy="2731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996" y="1948329"/>
            <a:ext cx="54721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 лесной полянке мишки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Утром собирали шишки.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Сколько мишек, посмотри?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Посчитаем, их здесь </a:t>
            </a:r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ТРИ</a:t>
            </a:r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9414" y="2794715"/>
            <a:ext cx="19447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3</a:t>
            </a:r>
            <a:endParaRPr lang="ru-RU" sz="220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72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53" y="3930180"/>
            <a:ext cx="1825445" cy="21371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500" y="3914745"/>
            <a:ext cx="1742000" cy="20394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37" y="1586931"/>
            <a:ext cx="1781376" cy="20855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20" y="1594092"/>
            <a:ext cx="1871391" cy="21908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12913" y="1107583"/>
            <a:ext cx="59371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маленькой избушке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лесной опушке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Мышки чай с вареньем пили.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Было их всего… </a:t>
            </a:r>
            <a:r>
              <a:rPr lang="ru-RU" sz="3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ЧЕТЫРЕ</a:t>
            </a:r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endParaRPr lang="ru-RU" sz="28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3298" y="2331077"/>
            <a:ext cx="7493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4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95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625" y="3898578"/>
            <a:ext cx="2327718" cy="27799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639" y="391561"/>
            <a:ext cx="2092274" cy="24987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28" y="2564141"/>
            <a:ext cx="2234703" cy="26688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416" y="1686583"/>
            <a:ext cx="2183510" cy="28780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565" y="333376"/>
            <a:ext cx="2165804" cy="24484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761" y="1841679"/>
            <a:ext cx="62204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Поиграть решили в прятки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лесной полянке зайки.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Будем зайчиков считать?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Раз, два, три, четыре, </a:t>
            </a:r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ПЯТЬ</a:t>
            </a:r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0625" y="2688737"/>
            <a:ext cx="24537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5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29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656823" y="1751528"/>
            <a:ext cx="64544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Собачка косточку нашла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щенятам принесла.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Как же косточку им съесть?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Она одна, щеночков - 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ШЕСТЬ.</a:t>
            </a: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777" y="3103809"/>
            <a:ext cx="1726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6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33" y="406570"/>
            <a:ext cx="1937983" cy="20436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298" y="358679"/>
            <a:ext cx="1848458" cy="194928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90" y="4215525"/>
            <a:ext cx="2109219" cy="222426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253" y="2283947"/>
            <a:ext cx="1841339" cy="19417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372" y="2498318"/>
            <a:ext cx="2027587" cy="21381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645" y="2220771"/>
            <a:ext cx="2013415" cy="212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29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1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091" y="655685"/>
            <a:ext cx="1456499" cy="18610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78" y="2633046"/>
            <a:ext cx="1653611" cy="21129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75" y="4542646"/>
            <a:ext cx="1356040" cy="17327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04" y="3209925"/>
            <a:ext cx="1445789" cy="18473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764" y="1986701"/>
            <a:ext cx="1218531" cy="15570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9" y="1669639"/>
            <a:ext cx="1373478" cy="1755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15" y="637624"/>
            <a:ext cx="1055799" cy="13490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62628" y="1223493"/>
            <a:ext cx="666320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Пушистых </a:t>
            </a:r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желтеньких</a:t>
            </a:r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цыплят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Посадим мы с тобою в ряд.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скажем мы ребятам всем: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Сидит цыплят здесь ровно </a:t>
            </a:r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СЕМЬ</a:t>
            </a:r>
            <a:r>
              <a:rPr lang="ru-RU" sz="28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28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2011" y="2633046"/>
            <a:ext cx="22151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7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39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924"/>
            <a:ext cx="12191999" cy="686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423827"/>
            <a:ext cx="2150772" cy="22176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464" y="4174028"/>
            <a:ext cx="2276207" cy="23470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2209377"/>
            <a:ext cx="2298609" cy="2370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5" y="3027230"/>
            <a:ext cx="2092546" cy="21576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41" y="1603996"/>
            <a:ext cx="2012423" cy="2075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01" y="129219"/>
            <a:ext cx="2303115" cy="237476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399" y="2143412"/>
            <a:ext cx="2385609" cy="24598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876" y="4289536"/>
            <a:ext cx="2658094" cy="22427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52509" y="1603996"/>
            <a:ext cx="53771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Вышли ежики гулять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грибов насобирать.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Сосчитать тебя попросим,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Сколько ежиков здесь? – </a:t>
            </a:r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ВОСЕМЬ</a:t>
            </a:r>
            <a:r>
              <a:rPr lang="ru-RU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56575" y="2367116"/>
            <a:ext cx="32197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endParaRPr lang="ru-RU" sz="2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84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216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Потёмкина</dc:creator>
  <cp:lastModifiedBy>Елена Потёмкина</cp:lastModifiedBy>
  <cp:revision>19</cp:revision>
  <dcterms:created xsi:type="dcterms:W3CDTF">2013-04-21T20:04:52Z</dcterms:created>
  <dcterms:modified xsi:type="dcterms:W3CDTF">2013-04-22T17:36:12Z</dcterms:modified>
</cp:coreProperties>
</file>