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8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F8CC-924D-458B-B70B-307796A34CAF}" type="datetimeFigureOut">
              <a:rPr lang="ru-RU" smtClean="0"/>
              <a:pPr/>
              <a:t>04.02.2015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412F-245C-4EDA-AADC-3C565109533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F8CC-924D-458B-B70B-307796A34CAF}" type="datetimeFigureOut">
              <a:rPr lang="ru-RU" smtClean="0"/>
              <a:pPr/>
              <a:t>04.02.2015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412F-245C-4EDA-AADC-3C56510953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F8CC-924D-458B-B70B-307796A34CAF}" type="datetimeFigureOut">
              <a:rPr lang="ru-RU" smtClean="0"/>
              <a:pPr/>
              <a:t>04.02.2015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412F-245C-4EDA-AADC-3C56510953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F8CC-924D-458B-B70B-307796A34CAF}" type="datetimeFigureOut">
              <a:rPr lang="ru-RU" smtClean="0"/>
              <a:pPr/>
              <a:t>04.02.2015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412F-245C-4EDA-AADC-3C56510953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F8CC-924D-458B-B70B-307796A34CAF}" type="datetimeFigureOut">
              <a:rPr lang="ru-RU" smtClean="0"/>
              <a:pPr/>
              <a:t>04.02.2015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B83412F-245C-4EDA-AADC-3C56510953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F8CC-924D-458B-B70B-307796A34CAF}" type="datetimeFigureOut">
              <a:rPr lang="ru-RU" smtClean="0"/>
              <a:pPr/>
              <a:t>04.02.2015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412F-245C-4EDA-AADC-3C56510953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F8CC-924D-458B-B70B-307796A34CAF}" type="datetimeFigureOut">
              <a:rPr lang="ru-RU" smtClean="0"/>
              <a:pPr/>
              <a:t>04.02.2015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412F-245C-4EDA-AADC-3C56510953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F8CC-924D-458B-B70B-307796A34CAF}" type="datetimeFigureOut">
              <a:rPr lang="ru-RU" smtClean="0"/>
              <a:pPr/>
              <a:t>04.02.2015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412F-245C-4EDA-AADC-3C56510953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F8CC-924D-458B-B70B-307796A34CAF}" type="datetimeFigureOut">
              <a:rPr lang="ru-RU" smtClean="0"/>
              <a:pPr/>
              <a:t>04.02.2015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412F-245C-4EDA-AADC-3C56510953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F8CC-924D-458B-B70B-307796A34CAF}" type="datetimeFigureOut">
              <a:rPr lang="ru-RU" smtClean="0"/>
              <a:pPr/>
              <a:t>04.02.2015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412F-245C-4EDA-AADC-3C56510953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F8CC-924D-458B-B70B-307796A34CAF}" type="datetimeFigureOut">
              <a:rPr lang="ru-RU" smtClean="0"/>
              <a:pPr/>
              <a:t>04.02.2015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412F-245C-4EDA-AADC-3C56510953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03F8CC-924D-458B-B70B-307796A34CAF}" type="datetimeFigureOut">
              <a:rPr lang="ru-RU" smtClean="0"/>
              <a:pPr/>
              <a:t>04.02.2015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B83412F-245C-4EDA-AADC-3C56510953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Дары Фребеля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Выполнила:</a:t>
            </a:r>
            <a:endParaRPr lang="ru-RU" dirty="0" smtClean="0"/>
          </a:p>
          <a:p>
            <a:r>
              <a:rPr lang="ru-RU" dirty="0" smtClean="0"/>
              <a:t>Фролова </a:t>
            </a:r>
            <a:r>
              <a:rPr lang="ru-RU" smtClean="0"/>
              <a:t>Анна Владимировна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Дары Фребеля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Фридрих Вильгельм Август Фрёбель (21 апреля 1782 — 21 июня 1852) — немецкий педагог, теоретик дошкольного воспитания, создатель понятия «детский сад».Ф. Фребель впервые в истории дошкольной педагогики дал целостную, методически детально разработанную, оснащённую практическими пособиями систему общественного дошкольного воспитания. Способствовал выделению дошкольной педагогики в самостоятельную область знания.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Дары Фребеля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Для полноценного развития ребенка в самом раннем возрасте Фребель предложил шесть так называемых «даров».</a:t>
            </a:r>
          </a:p>
          <a:p>
            <a:r>
              <a:rPr lang="ru-RU" dirty="0" smtClean="0"/>
              <a:t>Первым даром, является мяч. Мячи должны быть небольшие, мягкие, связанные из шерсти, окрашенные в различные цвета: красный, оранжевый, желтый, зеленый, синий, фиолетовый и белый. К каждому мячу прикрепляется ниточка.</a:t>
            </a:r>
          </a:p>
          <a:p>
            <a:r>
              <a:rPr lang="ru-RU" dirty="0" smtClean="0"/>
              <a:t>Вторым даром являются небольшие деревянные шар, кубик и цилиндр (диаметр шара, основание цилиндра и сторона кубика одинаковые). С их помощью ребенок знакомится с разными формами предметов.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Дары Фребеля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Третий дар — куб, разделенный на восемь кубиков.</a:t>
            </a:r>
          </a:p>
          <a:p>
            <a:r>
              <a:rPr lang="ru-RU" dirty="0" smtClean="0"/>
              <a:t>Четвертый дар — кубик тех же размеров, разделенный на восемь плиток.</a:t>
            </a:r>
          </a:p>
          <a:p>
            <a:r>
              <a:rPr lang="ru-RU" dirty="0" smtClean="0"/>
              <a:t>Пятый дар — кубик, разделенный на двадцать семь маленьких кубиков, причем девять из них разделены на более мелкие части.</a:t>
            </a:r>
          </a:p>
          <a:p>
            <a:r>
              <a:rPr lang="ru-RU" dirty="0" smtClean="0"/>
              <a:t>Шестой дар — кубик, также разделенный на двадцать семь кубиков, многие из которых тоже разделены на части: на плитки, по диагонали и т. д.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Дары Фребеля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Фребель верил, что все эти игровые материалы наиболее эффективны в начальном воспитании детей и в то же время развивают их внутренние потребности. Первоначально он разработал только несколько видов образовательных материалов, позднее их количество возросло до 20, благодаря последователям Фребеля.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Дары Фребеля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0762" y="2239962"/>
            <a:ext cx="45624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4445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Занятие с  шестым даром — кубик разделенный на 27 кубиков, многие из которых разделены еще на две части: на плитки, по диагонали и пр.</a:t>
            </a:r>
          </a:p>
          <a:p>
            <a:r>
              <a:rPr lang="ru-RU" sz="2400" dirty="0" smtClean="0"/>
              <a:t>Цель: развитие у детей строительных навыков, сформировать представление о форме, величине, пространственных отношениях, числах.</a:t>
            </a:r>
          </a:p>
          <a:p>
            <a:r>
              <a:rPr lang="ru-RU" sz="2400" dirty="0" smtClean="0"/>
              <a:t>Ход занятия: педагог держит в руках ящик с материалами и спрашивает у детей: «Как вы думаете, что находится в ящике?»</a:t>
            </a:r>
            <a:endParaRPr lang="ru-RU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32656"/>
            <a:ext cx="545782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Дары Фребеля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Продолжаем игру в угадывание, пока не станет известным содержимое ящика.</a:t>
            </a:r>
          </a:p>
          <a:p>
            <a:r>
              <a:rPr lang="ru-RU" dirty="0" smtClean="0"/>
              <a:t>Ребята как называются эти предметы?</a:t>
            </a:r>
          </a:p>
          <a:p>
            <a:r>
              <a:rPr lang="ru-RU" dirty="0" smtClean="0"/>
              <a:t>Сколько здесь всего разных фигур?</a:t>
            </a:r>
          </a:p>
          <a:p>
            <a:r>
              <a:rPr lang="ru-RU" dirty="0" smtClean="0"/>
              <a:t>Что можно сделать с этими материалами?</a:t>
            </a:r>
          </a:p>
          <a:p>
            <a:r>
              <a:rPr lang="ru-RU" dirty="0" smtClean="0"/>
              <a:t>Давайте разделимся на 3 группы и каждая построит замок.</a:t>
            </a:r>
          </a:p>
          <a:p>
            <a:r>
              <a:rPr lang="ru-RU" dirty="0" smtClean="0"/>
              <a:t>Вывод: актуализировали представления о форме, числах, строительных навыках.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</TotalTime>
  <Words>412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Дары Фребеля</vt:lpstr>
      <vt:lpstr>Дары Фребеля</vt:lpstr>
      <vt:lpstr>Дары Фребеля</vt:lpstr>
      <vt:lpstr>Дары Фребеля</vt:lpstr>
      <vt:lpstr>Дары Фребеля</vt:lpstr>
      <vt:lpstr>Дары Фребеля</vt:lpstr>
      <vt:lpstr>Слайд 7</vt:lpstr>
      <vt:lpstr>Дары Фребеля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Дары Фребеля</dc:title>
  <dc:creator>Анна</dc:creator>
  <cp:lastModifiedBy>Анна</cp:lastModifiedBy>
  <cp:revision>14</cp:revision>
  <dcterms:created xsi:type="dcterms:W3CDTF">2013-04-23T10:25:10Z</dcterms:created>
  <dcterms:modified xsi:type="dcterms:W3CDTF">2015-02-04T17:05:55Z</dcterms:modified>
</cp:coreProperties>
</file>