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7" r:id="rId4"/>
    <p:sldId id="258" r:id="rId5"/>
    <p:sldId id="256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5" d="100"/>
          <a:sy n="45" d="100"/>
        </p:scale>
        <p:origin x="-123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0917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019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31549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323983"/>
      </p:ext>
    </p:extLst>
  </p:cSld>
  <p:clrMapOvr>
    <a:masterClrMapping/>
  </p:clrMapOvr>
  <p:transition advTm="8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44095"/>
      </p:ext>
    </p:extLst>
  </p:cSld>
  <p:clrMapOvr>
    <a:masterClrMapping/>
  </p:clrMapOvr>
  <p:transition advTm="8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789218"/>
      </p:ext>
    </p:extLst>
  </p:cSld>
  <p:clrMapOvr>
    <a:masterClrMapping/>
  </p:clrMapOvr>
  <p:transition advTm="8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88065"/>
      </p:ext>
    </p:extLst>
  </p:cSld>
  <p:clrMapOvr>
    <a:masterClrMapping/>
  </p:clrMapOvr>
  <p:transition advTm="8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641958"/>
      </p:ext>
    </p:extLst>
  </p:cSld>
  <p:clrMapOvr>
    <a:masterClrMapping/>
  </p:clrMapOvr>
  <p:transition advTm="8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0844965"/>
      </p:ext>
    </p:extLst>
  </p:cSld>
  <p:clrMapOvr>
    <a:masterClrMapping/>
  </p:clrMapOvr>
  <p:transition advTm="8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189030"/>
      </p:ext>
    </p:extLst>
  </p:cSld>
  <p:clrMapOvr>
    <a:masterClrMapping/>
  </p:clrMapOvr>
  <p:transition advTm="8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344423"/>
      </p:ext>
    </p:extLst>
  </p:cSld>
  <p:clrMapOvr>
    <a:masterClrMapping/>
  </p:clrMapOvr>
  <p:transition advTm="8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295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0078521"/>
      </p:ext>
    </p:extLst>
  </p:cSld>
  <p:clrMapOvr>
    <a:masterClrMapping/>
  </p:clrMapOvr>
  <p:transition advTm="8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7012553"/>
      </p:ext>
    </p:extLst>
  </p:cSld>
  <p:clrMapOvr>
    <a:masterClrMapping/>
  </p:clrMapOvr>
  <p:transition advTm="8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9885041"/>
      </p:ext>
    </p:extLst>
  </p:cSld>
  <p:clrMapOvr>
    <a:masterClrMapping/>
  </p:clrMapOvr>
  <p:transition advTm="8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3203618"/>
      </p:ext>
    </p:extLst>
  </p:cSld>
  <p:clrMapOvr>
    <a:masterClrMapping/>
  </p:clrMapOvr>
  <p:transition advTm="8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648143"/>
      </p:ext>
    </p:extLst>
  </p:cSld>
  <p:clrMapOvr>
    <a:masterClrMapping/>
  </p:clrMapOvr>
  <p:transition advTm="8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126545"/>
      </p:ext>
    </p:extLst>
  </p:cSld>
  <p:clrMapOvr>
    <a:masterClrMapping/>
  </p:clrMapOvr>
  <p:transition advTm="8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153506"/>
      </p:ext>
    </p:extLst>
  </p:cSld>
  <p:clrMapOvr>
    <a:masterClrMapping/>
  </p:clrMapOvr>
  <p:transition advTm="8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5879724"/>
      </p:ext>
    </p:extLst>
  </p:cSld>
  <p:clrMapOvr>
    <a:masterClrMapping/>
  </p:clrMapOvr>
  <p:transition advTm="8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460613"/>
      </p:ext>
    </p:extLst>
  </p:cSld>
  <p:clrMapOvr>
    <a:masterClrMapping/>
  </p:clrMapOvr>
  <p:transition advTm="8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62783"/>
      </p:ext>
    </p:extLst>
  </p:cSld>
  <p:clrMapOvr>
    <a:masterClrMapping/>
  </p:clrMapOvr>
  <p:transition advTm="8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38714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5534"/>
      </p:ext>
    </p:extLst>
  </p:cSld>
  <p:clrMapOvr>
    <a:masterClrMapping/>
  </p:clrMapOvr>
  <p:transition advTm="8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846368"/>
      </p:ext>
    </p:extLst>
  </p:cSld>
  <p:clrMapOvr>
    <a:masterClrMapping/>
  </p:clrMapOvr>
  <p:transition advTm="8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54228"/>
      </p:ext>
    </p:extLst>
  </p:cSld>
  <p:clrMapOvr>
    <a:masterClrMapping/>
  </p:clrMapOvr>
  <p:transition advTm="8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209175"/>
      </p:ext>
    </p:extLst>
  </p:cSld>
  <p:clrMapOvr>
    <a:masterClrMapping/>
  </p:clrMapOvr>
  <p:transition advTm="8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2653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7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2927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9188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09943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4941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98856B-06CB-4D15-95FF-175EC3711AD2}" type="datetimeFigureOut">
              <a:rPr lang="ru-RU" smtClean="0"/>
              <a:t>14.12.2014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894EBB-27A8-4064-A02A-5A0286732D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9112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041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DE567-F46C-44EB-99AC-0BE05D23FFB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14.12.2014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A6007D-0430-4C16-A4D3-100B8C15674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3832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advTm="800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 scaled="0"/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После завтрака играю</a:t>
            </a:r>
            <a:br>
              <a:rPr lang="ru-RU" dirty="0" smtClean="0"/>
            </a:br>
            <a:r>
              <a:rPr lang="ru-RU" dirty="0" smtClean="0"/>
              <a:t>Или знанья получаю.</a:t>
            </a:r>
            <a:endParaRPr lang="ru-RU" dirty="0"/>
          </a:p>
        </p:txBody>
      </p:sp>
      <p:pic>
        <p:nvPicPr>
          <p:cNvPr id="5" name="Содержимое 4" descr="DSCN810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571612"/>
            <a:ext cx="4038600" cy="3028950"/>
          </a:xfrm>
        </p:spPr>
      </p:pic>
      <p:pic>
        <p:nvPicPr>
          <p:cNvPr id="6" name="Содержимое 5" descr="DSCN809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86314" y="3214686"/>
            <a:ext cx="4038600" cy="3314702"/>
          </a:xfrm>
        </p:spPr>
      </p:pic>
      <p:pic>
        <p:nvPicPr>
          <p:cNvPr id="7" name="Рисунок 6" descr="DSCN809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00166" y="2357430"/>
            <a:ext cx="4524407" cy="3393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076473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2436841" cy="792182"/>
          </a:xfrm>
        </p:spPr>
        <p:txBody>
          <a:bodyPr/>
          <a:lstStyle/>
          <a:p>
            <a:r>
              <a:rPr lang="ru-RU" dirty="0" smtClean="0"/>
              <a:t>Прогулка</a:t>
            </a:r>
            <a:endParaRPr lang="ru-RU" i="1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DSCN815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929058" y="214290"/>
            <a:ext cx="5111750" cy="38338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5720" y="1428736"/>
            <a:ext cx="3008313" cy="4691063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Воспитательница знает и прекрасно понимает</a:t>
            </a:r>
          </a:p>
          <a:p>
            <a:r>
              <a:rPr lang="ru-RU" sz="2000" dirty="0" smtClean="0"/>
              <a:t>Свежий воздух нам полезен</a:t>
            </a:r>
          </a:p>
          <a:p>
            <a:r>
              <a:rPr lang="ru-RU" sz="2000" dirty="0" smtClean="0"/>
              <a:t>Чтоб ребенок не был бледен.</a:t>
            </a:r>
          </a:p>
          <a:p>
            <a:r>
              <a:rPr lang="ru-RU" sz="2000" dirty="0" smtClean="0"/>
              <a:t>На прогулку каждый день</a:t>
            </a:r>
          </a:p>
          <a:p>
            <a:r>
              <a:rPr lang="ru-RU" sz="2000" dirty="0" smtClean="0"/>
              <a:t>С группой выходить не лень.</a:t>
            </a:r>
          </a:p>
          <a:p>
            <a:endParaRPr lang="ru-RU" sz="2000" dirty="0"/>
          </a:p>
          <a:p>
            <a:endParaRPr lang="ru-RU" sz="2000" dirty="0" smtClean="0"/>
          </a:p>
          <a:p>
            <a:endParaRPr lang="ru-RU" sz="2000" dirty="0"/>
          </a:p>
        </p:txBody>
      </p:sp>
      <p:pic>
        <p:nvPicPr>
          <p:cNvPr id="6" name="Рисунок 5" descr="DSCN815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1000108"/>
            <a:ext cx="5456486" cy="4092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292421"/>
      </p:ext>
    </p:extLst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027043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29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</vt:i4>
      </vt:variant>
    </vt:vector>
  </HeadingPairs>
  <TitlesOfParts>
    <vt:vector size="6" baseType="lpstr">
      <vt:lpstr>Тема Office</vt:lpstr>
      <vt:lpstr>1_Тема Office</vt:lpstr>
      <vt:lpstr>2_Тема Office</vt:lpstr>
      <vt:lpstr>После завтрака играю Или знанья получаю.</vt:lpstr>
      <vt:lpstr>Прогулка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После завтрака играю Или знанья получаю.</dc:title>
  <dc:creator>user</dc:creator>
  <cp:lastModifiedBy>user</cp:lastModifiedBy>
  <cp:revision>1</cp:revision>
  <dcterms:created xsi:type="dcterms:W3CDTF">2014-12-14T16:43:23Z</dcterms:created>
  <dcterms:modified xsi:type="dcterms:W3CDTF">2014-12-14T16:44:54Z</dcterms:modified>
</cp:coreProperties>
</file>