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42"/>
      </p:ext>
    </p:extLst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3683"/>
      </p:ext>
    </p:extLst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7125"/>
      </p:ext>
    </p:extLst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28075"/>
      </p:ext>
    </p:extLst>
  </p:cSld>
  <p:clrMapOvr>
    <a:masterClrMapping/>
  </p:clrMapOvr>
  <p:transition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72335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29213"/>
      </p:ext>
    </p:extLst>
  </p:cSld>
  <p:clrMapOvr>
    <a:masterClrMapping/>
  </p:clrMapOvr>
  <p:transition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4217"/>
      </p:ext>
    </p:extLst>
  </p:cSld>
  <p:clrMapOvr>
    <a:masterClrMapping/>
  </p:clrMapOvr>
  <p:transition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3986"/>
      </p:ext>
    </p:extLst>
  </p:cSld>
  <p:clrMapOvr>
    <a:masterClrMapping/>
  </p:clrMapOvr>
  <p:transition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08790"/>
      </p:ext>
    </p:extLst>
  </p:cSld>
  <p:clrMapOvr>
    <a:masterClrMapping/>
  </p:clrMapOvr>
  <p:transition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223"/>
      </p:ext>
    </p:extLst>
  </p:cSld>
  <p:clrMapOvr>
    <a:masterClrMapping/>
  </p:clrMapOvr>
  <p:transition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8827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63143"/>
      </p:ext>
    </p:extLst>
  </p:cSld>
  <p:clrMapOvr>
    <a:masterClrMapping/>
  </p:clrMapOvr>
  <p:transition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050"/>
      </p:ext>
    </p:extLst>
  </p:cSld>
  <p:clrMapOvr>
    <a:masterClrMapping/>
  </p:clrMapOvr>
  <p:transition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7179"/>
      </p:ext>
    </p:extLst>
  </p:cSld>
  <p:clrMapOvr>
    <a:masterClrMapping/>
  </p:clrMapOvr>
  <p:transition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89062"/>
      </p:ext>
    </p:extLst>
  </p:cSld>
  <p:clrMapOvr>
    <a:masterClrMapping/>
  </p:clrMapOvr>
  <p:transition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45837"/>
      </p:ext>
    </p:extLst>
  </p:cSld>
  <p:clrMapOvr>
    <a:masterClrMapping/>
  </p:clrMapOvr>
  <p:transition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5868"/>
      </p:ext>
    </p:extLst>
  </p:cSld>
  <p:clrMapOvr>
    <a:masterClrMapping/>
  </p:clrMapOvr>
  <p:transition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41564"/>
      </p:ext>
    </p:extLst>
  </p:cSld>
  <p:clrMapOvr>
    <a:masterClrMapping/>
  </p:clrMapOvr>
  <p:transition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2338"/>
      </p:ext>
    </p:extLst>
  </p:cSld>
  <p:clrMapOvr>
    <a:masterClrMapping/>
  </p:clrMapOvr>
  <p:transition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17374"/>
      </p:ext>
    </p:extLst>
  </p:cSld>
  <p:clrMapOvr>
    <a:masterClrMapping/>
  </p:clrMapOvr>
  <p:transition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02494"/>
      </p:ext>
    </p:extLst>
  </p:cSld>
  <p:clrMapOvr>
    <a:masterClrMapping/>
  </p:clrMapOvr>
  <p:transition advTm="8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46726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22823"/>
      </p:ext>
    </p:extLst>
  </p:cSld>
  <p:clrMapOvr>
    <a:masterClrMapping/>
  </p:clrMapOvr>
  <p:transition advTm="8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59912"/>
      </p:ext>
    </p:extLst>
  </p:cSld>
  <p:clrMapOvr>
    <a:masterClrMapping/>
  </p:clrMapOvr>
  <p:transition advTm="8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62838"/>
      </p:ext>
    </p:extLst>
  </p:cSld>
  <p:clrMapOvr>
    <a:masterClrMapping/>
  </p:clrMapOvr>
  <p:transition advTm="8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9405"/>
      </p:ext>
    </p:extLst>
  </p:cSld>
  <p:clrMapOvr>
    <a:masterClrMapping/>
  </p:clrMapOvr>
  <p:transition advTm="8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47196"/>
      </p:ext>
    </p:extLst>
  </p:cSld>
  <p:clrMapOvr>
    <a:masterClrMapping/>
  </p:clrMapOvr>
  <p:transition advTm="8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28852"/>
      </p:ext>
    </p:extLst>
  </p:cSld>
  <p:clrMapOvr>
    <a:masterClrMapping/>
  </p:clrMapOvr>
  <p:transition advTm="8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8323"/>
      </p:ext>
    </p:extLst>
  </p:cSld>
  <p:clrMapOvr>
    <a:masterClrMapping/>
  </p:clrMapOvr>
  <p:transition advTm="8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2425"/>
      </p:ext>
    </p:extLst>
  </p:cSld>
  <p:clrMapOvr>
    <a:masterClrMapping/>
  </p:clrMapOvr>
  <p:transition advTm="8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24981"/>
      </p:ext>
    </p:extLst>
  </p:cSld>
  <p:clrMapOvr>
    <a:masterClrMapping/>
  </p:clrMapOvr>
  <p:transition advTm="8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53906"/>
      </p:ext>
    </p:extLst>
  </p:cSld>
  <p:clrMapOvr>
    <a:masterClrMapping/>
  </p:clrMapOvr>
  <p:transition advTm="8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16321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99689"/>
      </p:ext>
    </p:extLst>
  </p:cSld>
  <p:clrMapOvr>
    <a:masterClrMapping/>
  </p:clrMapOvr>
  <p:transition advTm="8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62217"/>
      </p:ext>
    </p:extLst>
  </p:cSld>
  <p:clrMapOvr>
    <a:masterClrMapping/>
  </p:clrMapOvr>
  <p:transition advTm="8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61401"/>
      </p:ext>
    </p:extLst>
  </p:cSld>
  <p:clrMapOvr>
    <a:masterClrMapping/>
  </p:clrMapOvr>
  <p:transition advTm="8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6513"/>
      </p:ext>
    </p:extLst>
  </p:cSld>
  <p:clrMapOvr>
    <a:masterClrMapping/>
  </p:clrMapOvr>
  <p:transition advTm="8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0614"/>
      </p:ext>
    </p:extLst>
  </p:cSld>
  <p:clrMapOvr>
    <a:masterClrMapping/>
  </p:clrMapOvr>
  <p:transition advTm="8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14915"/>
      </p:ext>
    </p:extLst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35242"/>
      </p:ext>
    </p:extLst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4554"/>
      </p:ext>
    </p:extLst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2407"/>
      </p:ext>
    </p:extLst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6395"/>
      </p:ext>
    </p:extLst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05170"/>
      </p:ext>
    </p:extLst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5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любимый детский сад.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в детском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94214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Детский садик, детский садик</a:t>
            </a:r>
            <a:br>
              <a:rPr lang="ru-RU" sz="2400" b="1" dirty="0" smtClean="0"/>
            </a:br>
            <a:r>
              <a:rPr lang="ru-RU" sz="2400" b="1" dirty="0" smtClean="0"/>
              <a:t>Малыши туда спешат.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Посмотри я в сад иду – </a:t>
            </a:r>
            <a:br>
              <a:rPr lang="ru-RU" sz="2400" b="1" dirty="0" smtClean="0"/>
            </a:br>
            <a:r>
              <a:rPr lang="ru-RU" sz="2400" b="1" dirty="0" smtClean="0"/>
              <a:t>Что растет в таком саду?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Может груши, виноград?</a:t>
            </a:r>
            <a:br>
              <a:rPr lang="ru-RU" sz="2400" b="1" dirty="0" smtClean="0"/>
            </a:br>
            <a:r>
              <a:rPr lang="ru-RU" sz="2400" b="1" dirty="0" smtClean="0"/>
              <a:t>Их всегда я видеть рад!...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- Что ты, дядя, не спеши! – </a:t>
            </a:r>
            <a:br>
              <a:rPr lang="ru-RU" sz="2400" b="1" dirty="0" smtClean="0"/>
            </a:br>
            <a:r>
              <a:rPr lang="ru-RU" sz="2400" b="1" dirty="0" smtClean="0"/>
              <a:t>Говорят мне малыши.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И кричат вдесятером:</a:t>
            </a:r>
            <a:br>
              <a:rPr lang="ru-RU" sz="2400" b="1" dirty="0" smtClean="0"/>
            </a:br>
            <a:r>
              <a:rPr lang="ru-RU" sz="2400" b="1" dirty="0" smtClean="0"/>
              <a:t>«Это мы в саду растем!»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42610918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71480"/>
            <a:ext cx="1185842" cy="86362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Зарядка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8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00174"/>
            <a:ext cx="5011521" cy="3571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2894073" cy="44831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Мы зарядкой занимались</a:t>
            </a:r>
          </a:p>
          <a:p>
            <a:r>
              <a:rPr lang="ru-RU" sz="1800" dirty="0" smtClean="0"/>
              <a:t>На носочках поднимались</a:t>
            </a:r>
          </a:p>
          <a:p>
            <a:r>
              <a:rPr lang="ru-RU" sz="1800" dirty="0" smtClean="0"/>
              <a:t>И тянули ручки ввысь</a:t>
            </a:r>
          </a:p>
          <a:p>
            <a:r>
              <a:rPr lang="ru-RU" sz="1800" dirty="0" smtClean="0"/>
              <a:t>Ну-ка солнышко коснись!</a:t>
            </a:r>
          </a:p>
          <a:p>
            <a:r>
              <a:rPr lang="ru-RU" sz="1800" dirty="0" smtClean="0"/>
              <a:t>А потом мы приседали</a:t>
            </a:r>
          </a:p>
          <a:p>
            <a:r>
              <a:rPr lang="ru-RU" sz="1800" dirty="0" smtClean="0"/>
              <a:t>Меньше мыши в норке стали</a:t>
            </a:r>
          </a:p>
          <a:p>
            <a:r>
              <a:rPr lang="ru-RU" sz="1800" dirty="0" smtClean="0"/>
              <a:t>Ну-ка спрячемся от кошки</a:t>
            </a:r>
          </a:p>
          <a:p>
            <a:r>
              <a:rPr lang="ru-RU" sz="1800" dirty="0" smtClean="0"/>
              <a:t>Носик прижимаем к ножке.</a:t>
            </a:r>
            <a:endParaRPr lang="ru-RU" sz="1800" dirty="0"/>
          </a:p>
        </p:txBody>
      </p:sp>
      <p:pic>
        <p:nvPicPr>
          <p:cNvPr id="6" name="Рисунок 5" descr="DSCN8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714356"/>
            <a:ext cx="5072098" cy="3643338"/>
          </a:xfrm>
          <a:prstGeom prst="rect">
            <a:avLst/>
          </a:prstGeom>
        </p:spPr>
      </p:pic>
      <p:pic>
        <p:nvPicPr>
          <p:cNvPr id="7" name="Рисунок 6" descr="DSCN8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42852"/>
            <a:ext cx="4857752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8121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14356"/>
            <a:ext cx="1257279" cy="720744"/>
          </a:xfrm>
        </p:spPr>
        <p:txBody>
          <a:bodyPr/>
          <a:lstStyle/>
          <a:p>
            <a:r>
              <a:rPr lang="ru-RU" b="0" i="1" dirty="0" smtClean="0">
                <a:solidFill>
                  <a:srgbClr val="FF0000"/>
                </a:solidFill>
              </a:rPr>
              <a:t>Завтрак</a:t>
            </a:r>
            <a:endParaRPr lang="ru-RU" b="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8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8592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После тих упражнений</a:t>
            </a:r>
          </a:p>
          <a:p>
            <a:r>
              <a:rPr lang="ru-RU" sz="2800" dirty="0" smtClean="0"/>
              <a:t>Я без всяких упражнений</a:t>
            </a:r>
          </a:p>
          <a:p>
            <a:r>
              <a:rPr lang="ru-RU" sz="2800" dirty="0" smtClean="0"/>
              <a:t>Буду завтрак поедать.</a:t>
            </a:r>
          </a:p>
          <a:p>
            <a:r>
              <a:rPr lang="ru-RU" sz="2800" dirty="0" smtClean="0"/>
              <a:t>Надо всех мне перегнать.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721337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1_Тема Office</vt:lpstr>
      <vt:lpstr>2_Тема Office</vt:lpstr>
      <vt:lpstr>3_Тема Office</vt:lpstr>
      <vt:lpstr>4_Тема Office</vt:lpstr>
      <vt:lpstr>Мой любимый детский сад.</vt:lpstr>
      <vt:lpstr>Детский садик, детский садик Малыши туда спешат.  Посмотри я в сад иду –  Что растет в таком саду?  Может груши, виноград? Их всегда я видеть рад!...   - Что ты, дядя, не спеши! –  Говорят мне малыши.  И кричат вдесятером: «Это мы в саду растем!»</vt:lpstr>
      <vt:lpstr>Зарядка</vt:lpstr>
      <vt:lpstr>Завтрак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детский сад.</dc:title>
  <dc:creator>user</dc:creator>
  <cp:lastModifiedBy>user</cp:lastModifiedBy>
  <cp:revision>1</cp:revision>
  <dcterms:created xsi:type="dcterms:W3CDTF">2014-12-14T16:31:55Z</dcterms:created>
  <dcterms:modified xsi:type="dcterms:W3CDTF">2014-12-14T16:34:08Z</dcterms:modified>
</cp:coreProperties>
</file>