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00FF"/>
    <a:srgbClr val="000099"/>
    <a:srgbClr val="FF0066"/>
    <a:srgbClr val="66FF33"/>
    <a:srgbClr val="008000"/>
    <a:srgbClr val="FF33CC"/>
    <a:srgbClr val="FF3300"/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04FEB-1ED1-4E80-A432-D35644308D10}" type="datetimeFigureOut">
              <a:rPr lang="ru-RU" smtClean="0"/>
              <a:pPr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C23F7-8219-4240-B6E7-2D8AAC88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4.gif"/><Relationship Id="rId7" Type="http://schemas.openxmlformats.org/officeDocument/2006/relationships/image" Target="../media/image7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0.gif"/><Relationship Id="rId4" Type="http://schemas.openxmlformats.org/officeDocument/2006/relationships/image" Target="../media/image12.gif"/><Relationship Id="rId9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12" Type="http://schemas.openxmlformats.org/officeDocument/2006/relationships/image" Target="../media/image7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11" Type="http://schemas.openxmlformats.org/officeDocument/2006/relationships/image" Target="../media/image11.gif"/><Relationship Id="rId5" Type="http://schemas.openxmlformats.org/officeDocument/2006/relationships/image" Target="../media/image13.jpeg"/><Relationship Id="rId10" Type="http://schemas.openxmlformats.org/officeDocument/2006/relationships/image" Target="../media/image10.gif"/><Relationship Id="rId4" Type="http://schemas.openxmlformats.org/officeDocument/2006/relationships/image" Target="../media/image12.gi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gif"/><Relationship Id="rId5" Type="http://schemas.openxmlformats.org/officeDocument/2006/relationships/image" Target="../media/image12.gif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4.gif"/><Relationship Id="rId7" Type="http://schemas.openxmlformats.org/officeDocument/2006/relationships/image" Target="../media/image9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image" Target="../media/image13.jpeg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dirty="0" smtClean="0">
                <a:solidFill>
                  <a:srgbClr val="000099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Количественный и порядковый счет</a:t>
            </a:r>
            <a:endParaRPr lang="ru-RU" dirty="0">
              <a:solidFill>
                <a:srgbClr val="000099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5" descr="C:\Users\PASHA\AppData\Local\Microsoft\Windows\Temporary Internet Files\Content.IE5\G056EH3D\MC90044171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5740" y="3789040"/>
            <a:ext cx="1735460" cy="1735460"/>
          </a:xfrm>
          <a:prstGeom prst="rect">
            <a:avLst/>
          </a:prstGeom>
          <a:noFill/>
        </p:spPr>
      </p:pic>
      <p:pic>
        <p:nvPicPr>
          <p:cNvPr id="5" name="Picture 4" descr="C:\Users\PASHA\AppData\Local\Microsoft\Windows\Temporary Internet Files\Content.IE5\KG8JUGIQ\MC900436911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76672"/>
            <a:ext cx="1210444" cy="1210444"/>
          </a:xfrm>
          <a:prstGeom prst="rect">
            <a:avLst/>
          </a:prstGeom>
          <a:noFill/>
        </p:spPr>
      </p:pic>
      <p:pic>
        <p:nvPicPr>
          <p:cNvPr id="6" name="Picture 3" descr="C:\Users\PASHA\Desktop\зайчик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4077072"/>
            <a:ext cx="1495551" cy="1944216"/>
          </a:xfrm>
          <a:prstGeom prst="rect">
            <a:avLst/>
          </a:prstGeom>
          <a:noFill/>
        </p:spPr>
      </p:pic>
      <p:pic>
        <p:nvPicPr>
          <p:cNvPr id="7" name="Picture 11" descr="http://allforchildren.ru/pictures/hedgehog_s/ej28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476672"/>
            <a:ext cx="1432960" cy="1702529"/>
          </a:xfrm>
          <a:prstGeom prst="rect">
            <a:avLst/>
          </a:prstGeom>
          <a:noFill/>
        </p:spPr>
      </p:pic>
      <p:pic>
        <p:nvPicPr>
          <p:cNvPr id="8" name="Picture 7" descr="C:\Users\PASHA\AppData\Local\Microsoft\Windows\Temporary Internet Files\Content.IE5\L3J484T3\MC900436895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005064"/>
            <a:ext cx="1783110" cy="178311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0000">
    <p:wedg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>
            <a:alpha val="6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за ним, здесь нет вопросов,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Волк стоит - четвертый 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PASHA\Desktop\зайчик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20888"/>
            <a:ext cx="1495551" cy="1944216"/>
          </a:xfrm>
          <a:prstGeom prst="rect">
            <a:avLst/>
          </a:prstGeom>
          <a:noFill/>
        </p:spPr>
      </p:pic>
      <p:pic>
        <p:nvPicPr>
          <p:cNvPr id="6" name="Picture 5" descr="http://allforchildren.ru/pictures/cat_s/cat19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0676" y="2420888"/>
            <a:ext cx="2219644" cy="1944216"/>
          </a:xfrm>
          <a:prstGeom prst="rect">
            <a:avLst/>
          </a:prstGeom>
          <a:noFill/>
        </p:spPr>
      </p:pic>
      <p:pic>
        <p:nvPicPr>
          <p:cNvPr id="7" name="Picture 7" descr="http://allforchildren.ru/pictures/softtoy3_s/softtoy03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2132856"/>
            <a:ext cx="1658863" cy="2187514"/>
          </a:xfrm>
          <a:prstGeom prst="rect">
            <a:avLst/>
          </a:prstGeom>
          <a:noFill/>
        </p:spPr>
      </p:pic>
      <p:pic>
        <p:nvPicPr>
          <p:cNvPr id="8" name="Picture 9" descr="http://nopix.ru/wp-content/uploads/2012/01/119Multi_Multi_volk_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484784"/>
            <a:ext cx="1746523" cy="2964282"/>
          </a:xfrm>
          <a:prstGeom prst="rect">
            <a:avLst/>
          </a:prstGeom>
          <a:noFill/>
        </p:spPr>
      </p:pic>
      <p:pic>
        <p:nvPicPr>
          <p:cNvPr id="9" name="Picture 5" descr="C:\Users\PASHA\AppData\Local\Microsoft\Windows\Temporary Internet Files\Content.IE5\G056EH3D\MM900178297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576" y="4725144"/>
            <a:ext cx="666750" cy="666750"/>
          </a:xfrm>
          <a:prstGeom prst="rect">
            <a:avLst/>
          </a:prstGeom>
          <a:noFill/>
        </p:spPr>
      </p:pic>
      <p:pic>
        <p:nvPicPr>
          <p:cNvPr id="10" name="Picture 2" descr="C:\Users\PASHA\AppData\Local\Microsoft\Windows\Temporary Internet Files\Content.IE5\L3J484T3\MM900178298[2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800" y="4797152"/>
            <a:ext cx="666750" cy="666750"/>
          </a:xfrm>
          <a:prstGeom prst="rect">
            <a:avLst/>
          </a:prstGeom>
          <a:noFill/>
        </p:spPr>
      </p:pic>
      <p:pic>
        <p:nvPicPr>
          <p:cNvPr id="11" name="Picture 3" descr="C:\Users\PASHA\AppData\Local\Microsoft\Windows\Temporary Internet Files\Content.IE5\KG8JUGIQ\MM900178299[1]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60032" y="4797152"/>
            <a:ext cx="666750" cy="666750"/>
          </a:xfrm>
          <a:prstGeom prst="rect">
            <a:avLst/>
          </a:prstGeom>
          <a:noFill/>
        </p:spPr>
      </p:pic>
      <p:pic>
        <p:nvPicPr>
          <p:cNvPr id="24578" name="Picture 2" descr="C:\Users\PASHA\AppData\Local\Microsoft\Windows\Temporary Internet Files\Content.IE5\EV2VJDFF\MM900178300[1]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76256" y="4797152"/>
            <a:ext cx="666750" cy="6667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3000">
    <p:wheel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FF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Пятый – ёж с копной иголок,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Добродушный и смешной.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PASHA\Desktop\зайчик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348880"/>
            <a:ext cx="1495551" cy="1944216"/>
          </a:xfrm>
          <a:prstGeom prst="rect">
            <a:avLst/>
          </a:prstGeom>
          <a:noFill/>
        </p:spPr>
      </p:pic>
      <p:pic>
        <p:nvPicPr>
          <p:cNvPr id="5" name="Picture 5" descr="http://allforchildren.ru/pictures/cat_s/cat19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492896"/>
            <a:ext cx="2055226" cy="1800200"/>
          </a:xfrm>
          <a:prstGeom prst="rect">
            <a:avLst/>
          </a:prstGeom>
          <a:noFill/>
        </p:spPr>
      </p:pic>
      <p:pic>
        <p:nvPicPr>
          <p:cNvPr id="6" name="Picture 7" descr="http://allforchildren.ru/pictures/softtoy3_s/softtoy03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2204864"/>
            <a:ext cx="1514847" cy="1997603"/>
          </a:xfrm>
          <a:prstGeom prst="rect">
            <a:avLst/>
          </a:prstGeom>
          <a:noFill/>
        </p:spPr>
      </p:pic>
      <p:pic>
        <p:nvPicPr>
          <p:cNvPr id="7" name="Picture 9" descr="http://nopix.ru/wp-content/uploads/2012/01/119Multi_Multi_volk_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1657206"/>
            <a:ext cx="1530499" cy="2597635"/>
          </a:xfrm>
          <a:prstGeom prst="rect">
            <a:avLst/>
          </a:prstGeom>
          <a:noFill/>
        </p:spPr>
      </p:pic>
      <p:pic>
        <p:nvPicPr>
          <p:cNvPr id="8" name="Picture 11" descr="http://allforchildren.ru/pictures/hedgehog_s/ej28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1772816"/>
            <a:ext cx="2160240" cy="2566625"/>
          </a:xfrm>
          <a:prstGeom prst="rect">
            <a:avLst/>
          </a:prstGeom>
          <a:noFill/>
        </p:spPr>
      </p:pic>
      <p:pic>
        <p:nvPicPr>
          <p:cNvPr id="25602" name="Picture 2" descr="C:\Users\PASHA\AppData\Local\Microsoft\Windows\Temporary Internet Files\Content.IE5\KG8JUGIQ\MM900178299[1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67944" y="4797152"/>
            <a:ext cx="666750" cy="666750"/>
          </a:xfrm>
          <a:prstGeom prst="rect">
            <a:avLst/>
          </a:prstGeom>
          <a:noFill/>
        </p:spPr>
      </p:pic>
      <p:pic>
        <p:nvPicPr>
          <p:cNvPr id="25603" name="Picture 3" descr="C:\Users\PASHA\AppData\Local\Microsoft\Windows\Temporary Internet Files\Content.IE5\L3J484T3\MM900178298[2]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95736" y="4797152"/>
            <a:ext cx="666750" cy="666750"/>
          </a:xfrm>
          <a:prstGeom prst="rect">
            <a:avLst/>
          </a:prstGeom>
          <a:noFill/>
        </p:spPr>
      </p:pic>
      <p:pic>
        <p:nvPicPr>
          <p:cNvPr id="25604" name="Picture 4" descr="C:\Users\PASHA\AppData\Local\Microsoft\Windows\Temporary Internet Files\Content.IE5\EV2VJDFF\MM900178300[1]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868144" y="4797152"/>
            <a:ext cx="666750" cy="666750"/>
          </a:xfrm>
          <a:prstGeom prst="rect">
            <a:avLst/>
          </a:prstGeom>
          <a:noFill/>
        </p:spPr>
      </p:pic>
      <p:pic>
        <p:nvPicPr>
          <p:cNvPr id="25605" name="Picture 5" descr="C:\Users\PASHA\AppData\Local\Microsoft\Windows\Temporary Internet Files\Content.IE5\G056EH3D\MM900178301[2]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68344" y="4797152"/>
            <a:ext cx="666750" cy="666750"/>
          </a:xfrm>
          <a:prstGeom prst="rect">
            <a:avLst/>
          </a:prstGeom>
          <a:noFill/>
        </p:spPr>
      </p:pic>
      <p:pic>
        <p:nvPicPr>
          <p:cNvPr id="25606" name="Picture 6" descr="C:\Users\PASHA\AppData\Local\Microsoft\Windows\Temporary Internet Files\Content.IE5\G056EH3D\MM900178297[1]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9552" y="4797152"/>
            <a:ext cx="666750" cy="6667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5000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Вот один, иль единица, </a:t>
            </a:r>
            <a:r>
              <a:rPr lang="ru-RU" sz="3200" b="1" dirty="0" smtClean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Очень тонкая, как спица.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pic>
        <p:nvPicPr>
          <p:cNvPr id="1027" name="Picture 3" descr="C:\Users\PASHA\AppData\Local\Microsoft\Windows\Temporary Internet Files\Content.IE5\L3J484T3\MM900178297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556792"/>
            <a:ext cx="3024336" cy="3024336"/>
          </a:xfrm>
          <a:prstGeom prst="rect">
            <a:avLst/>
          </a:prstGeom>
          <a:noFill/>
        </p:spPr>
      </p:pic>
      <p:pic>
        <p:nvPicPr>
          <p:cNvPr id="1028" name="Picture 4" descr="C:\Users\PASHA\AppData\Local\Microsoft\Windows\Temporary Internet Files\Content.IE5\KG8JUGIQ\MC900436911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8550" y="346075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5000">
    <p:pull dir="r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вот это цифра </a:t>
            </a:r>
            <a:r>
              <a:rPr lang="ru-RU" sz="2000" b="1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ru-RU" sz="2000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dirty="0" smtClean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Полюбуйся, какова</a:t>
            </a:r>
            <a:r>
              <a:rPr lang="ru-RU" sz="2000" dirty="0" smtClean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Выгибает двойка шею, </a:t>
            </a:r>
            <a:r>
              <a:rPr lang="ru-RU" sz="2000" dirty="0" smtClean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n>
                  <a:solidFill>
                    <a:srgbClr val="000099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Волочится хвост за нею. </a:t>
            </a:r>
          </a:p>
        </p:txBody>
      </p:sp>
      <p:pic>
        <p:nvPicPr>
          <p:cNvPr id="2050" name="Picture 2" descr="C:\Users\PASHA\AppData\Local\Microsoft\Windows\Temporary Internet Files\Content.IE5\L3J484T3\MM900178298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8625" y="3095625"/>
            <a:ext cx="666750" cy="666750"/>
          </a:xfrm>
          <a:prstGeom prst="rect">
            <a:avLst/>
          </a:prstGeom>
          <a:noFill/>
        </p:spPr>
      </p:pic>
      <p:pic>
        <p:nvPicPr>
          <p:cNvPr id="2051" name="Picture 3" descr="C:\Users\PASHA\AppData\Local\Microsoft\Windows\Temporary Internet Files\Content.IE5\L3J484T3\MM900178298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052736"/>
            <a:ext cx="3240360" cy="3240360"/>
          </a:xfrm>
          <a:prstGeom prst="rect">
            <a:avLst/>
          </a:prstGeom>
          <a:noFill/>
        </p:spPr>
      </p:pic>
      <p:pic>
        <p:nvPicPr>
          <p:cNvPr id="2053" name="Picture 5" descr="C:\Users\PASHA\AppData\Local\Microsoft\Windows\Temporary Internet Files\Content.IE5\G056EH3D\MC90044171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8000" y="27813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6000">
    <p:pull dir="r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869160"/>
            <a:ext cx="5486400" cy="566738"/>
          </a:xfrm>
        </p:spPr>
        <p:txBody>
          <a:bodyPr>
            <a:noAutofit/>
          </a:bodyPr>
          <a:lstStyle/>
          <a:p>
            <a:r>
              <a:rPr lang="ru-RU" sz="3200" b="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А за двойкой - посмотри - </a:t>
            </a:r>
            <a:r>
              <a:rPr lang="ru-RU" sz="3200" dirty="0" smtClean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Выступает цифра </a:t>
            </a:r>
            <a:r>
              <a:rPr lang="ru-RU" sz="320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ru-RU" sz="3200" b="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sz="3200" dirty="0">
              <a:ln>
                <a:solidFill>
                  <a:srgbClr val="0000FF"/>
                </a:solidFill>
              </a:ln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63688" y="620688"/>
            <a:ext cx="5486400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Тройка</a:t>
            </a: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 - третий из значков - </a:t>
            </a:r>
            <a: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Состоит из двух крючков</a:t>
            </a:r>
            <a:r>
              <a:rPr lang="ru-RU" sz="2800" dirty="0">
                <a:ln>
                  <a:solidFill>
                    <a:srgbClr val="0000FF"/>
                  </a:solidFill>
                </a:ln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pic>
        <p:nvPicPr>
          <p:cNvPr id="3074" name="Picture 2" descr="C:\Users\PASHA\AppData\Local\Microsoft\Windows\Temporary Internet Files\Content.IE5\L3J484T3\MM90017829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0668" y="1340768"/>
            <a:ext cx="2859484" cy="2859484"/>
          </a:xfrm>
          <a:prstGeom prst="rect">
            <a:avLst/>
          </a:prstGeom>
          <a:noFill/>
        </p:spPr>
      </p:pic>
      <p:pic>
        <p:nvPicPr>
          <p:cNvPr id="3079" name="Picture 7" descr="C:\Users\PASHA\AppData\Local\Microsoft\Windows\Temporary Internet Files\Content.IE5\L3J484T3\MC900436895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2773908"/>
            <a:ext cx="2287166" cy="228716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7000">
    <p:pull dir="l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тремя идут </a:t>
            </a:r>
            <a:r>
              <a:rPr lang="ru-RU" sz="3200" b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четыре</a:t>
            </a:r>
            <a:r>
              <a:rPr lang="ru-RU" sz="3200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200" dirty="0" smtClean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Острый локоть </a:t>
            </a:r>
            <a:r>
              <a:rPr lang="ru-RU" sz="3200" dirty="0" err="1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оттопыря</a:t>
            </a:r>
            <a:r>
              <a:rPr lang="ru-RU" sz="3200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pic>
        <p:nvPicPr>
          <p:cNvPr id="4098" name="Picture 2" descr="C:\Users\PASHA\AppData\Local\Microsoft\Windows\Temporary Internet Files\Content.IE5\G056EH3D\MM90017830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302916"/>
            <a:ext cx="2880320" cy="2880320"/>
          </a:xfrm>
          <a:prstGeom prst="rect">
            <a:avLst/>
          </a:prstGeom>
          <a:noFill/>
        </p:spPr>
      </p:pic>
      <p:pic>
        <p:nvPicPr>
          <p:cNvPr id="4106" name="Picture 10" descr="C:\Users\PASHA\AppData\Local\Microsoft\Windows\Temporary Internet Files\Content.IE5\L3J484T3\MC90044171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7328" y="1214760"/>
            <a:ext cx="1634480" cy="1634480"/>
          </a:xfrm>
          <a:prstGeom prst="rect">
            <a:avLst/>
          </a:prstGeom>
          <a:noFill/>
        </p:spPr>
      </p:pic>
      <p:pic>
        <p:nvPicPr>
          <p:cNvPr id="4107" name="Picture 11" descr="C:\Users\PASHA\AppData\Local\Microsoft\Windows\Temporary Internet Files\Content.IE5\L3J484T3\MC90044171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068960"/>
            <a:ext cx="1634480" cy="163448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19000">
    <p:pull dir="l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47664" y="4941168"/>
            <a:ext cx="5731024" cy="1231032"/>
          </a:xfrm>
        </p:spPr>
        <p:txBody>
          <a:bodyPr>
            <a:noAutofit/>
          </a:bodyPr>
          <a:lstStyle/>
          <a:p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А потом пошла плясать </a:t>
            </a:r>
            <a: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 бумаге цифра</a:t>
            </a:r>
            <a:r>
              <a:rPr lang="ru-RU" sz="2800" b="1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 пять</a:t>
            </a: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Руку </a:t>
            </a: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вправо протянула, </a:t>
            </a:r>
            <a: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n>
                  <a:solidFill>
                    <a:srgbClr val="0000FF"/>
                  </a:solidFill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Ножку круто изогнула</a:t>
            </a:r>
            <a:r>
              <a:rPr lang="ru-RU" sz="2800" dirty="0">
                <a:ln>
                  <a:solidFill>
                    <a:srgbClr val="0000FF"/>
                  </a:solidFill>
                </a:ln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pic>
        <p:nvPicPr>
          <p:cNvPr id="5122" name="Picture 2" descr="C:\Users\PASHA\AppData\Local\Microsoft\Windows\Temporary Internet Files\Content.IE5\G056EH3D\MM900178301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578248"/>
            <a:ext cx="2664296" cy="2664296"/>
          </a:xfrm>
          <a:prstGeom prst="rect">
            <a:avLst/>
          </a:prstGeom>
          <a:noFill/>
        </p:spPr>
      </p:pic>
      <p:pic>
        <p:nvPicPr>
          <p:cNvPr id="5123" name="Picture 3" descr="C:\Users\PASHA\AppData\Local\Microsoft\Windows\Temporary Internet Files\Content.IE5\KG8JUGIQ\MC900436911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0056" y="402456"/>
            <a:ext cx="1118270" cy="1118270"/>
          </a:xfrm>
          <a:prstGeom prst="rect">
            <a:avLst/>
          </a:prstGeom>
          <a:noFill/>
        </p:spPr>
      </p:pic>
      <p:pic>
        <p:nvPicPr>
          <p:cNvPr id="5124" name="Picture 4" descr="C:\Users\PASHA\AppData\Local\Microsoft\Windows\Temporary Internet Files\Content.IE5\KG8JUGIQ\MC900436911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61956" y="1583556"/>
            <a:ext cx="1118270" cy="1118270"/>
          </a:xfrm>
          <a:prstGeom prst="rect">
            <a:avLst/>
          </a:prstGeom>
          <a:noFill/>
        </p:spPr>
      </p:pic>
      <p:pic>
        <p:nvPicPr>
          <p:cNvPr id="5125" name="Picture 5" descr="C:\Users\PASHA\AppData\Local\Microsoft\Windows\Temporary Internet Files\Content.IE5\KG8JUGIQ\MC900436911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25456" y="2802756"/>
            <a:ext cx="1118270" cy="1118270"/>
          </a:xfrm>
          <a:prstGeom prst="rect">
            <a:avLst/>
          </a:prstGeom>
          <a:noFill/>
        </p:spPr>
      </p:pic>
      <p:pic>
        <p:nvPicPr>
          <p:cNvPr id="5126" name="Picture 6" descr="C:\Users\PASHA\AppData\Local\Microsoft\Windows\Temporary Internet Files\Content.IE5\KG8JUGIQ\MC900436911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3933056"/>
            <a:ext cx="1118270" cy="1118270"/>
          </a:xfrm>
          <a:prstGeom prst="rect">
            <a:avLst/>
          </a:prstGeom>
          <a:noFill/>
        </p:spPr>
      </p:pic>
      <p:pic>
        <p:nvPicPr>
          <p:cNvPr id="5127" name="Picture 7" descr="C:\Users\PASHA\AppData\Local\Microsoft\Windows\Temporary Internet Files\Content.IE5\KG8JUGIQ\MC900436911[2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3256" y="5063356"/>
            <a:ext cx="1118270" cy="111827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4000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прилавка в магазине звери в очередь встают: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Кот с котомкой, кот с корзиной…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торговли бойкой ждут.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C:\Users\PASHA\Desktop\зайчик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033" y="2564904"/>
            <a:ext cx="1495551" cy="1944216"/>
          </a:xfrm>
          <a:prstGeom prst="rect">
            <a:avLst/>
          </a:prstGeom>
          <a:noFill/>
        </p:spPr>
      </p:pic>
      <p:pic>
        <p:nvPicPr>
          <p:cNvPr id="20485" name="Picture 5" descr="http://allforchildren.ru/pictures/cat_s/cat19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4070" y="2780928"/>
            <a:ext cx="1808599" cy="1584176"/>
          </a:xfrm>
          <a:prstGeom prst="rect">
            <a:avLst/>
          </a:prstGeom>
          <a:noFill/>
        </p:spPr>
      </p:pic>
      <p:pic>
        <p:nvPicPr>
          <p:cNvPr id="20487" name="Picture 7" descr="http://allforchildren.ru/pictures/softtoy3_s/softtoy03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2780928"/>
            <a:ext cx="1154807" cy="1522824"/>
          </a:xfrm>
          <a:prstGeom prst="rect">
            <a:avLst/>
          </a:prstGeom>
          <a:noFill/>
        </p:spPr>
      </p:pic>
      <p:pic>
        <p:nvPicPr>
          <p:cNvPr id="20489" name="Picture 9" descr="http://nopix.ru/wp-content/uploads/2012/01/119Multi_Multi_volk_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2492897"/>
            <a:ext cx="1242467" cy="2108774"/>
          </a:xfrm>
          <a:prstGeom prst="rect">
            <a:avLst/>
          </a:prstGeom>
          <a:noFill/>
        </p:spPr>
      </p:pic>
      <p:pic>
        <p:nvPicPr>
          <p:cNvPr id="20491" name="Picture 11" descr="http://allforchildren.ru/pictures/hedgehog_s/ej28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2708920"/>
            <a:ext cx="1454560" cy="172819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0000">
    <p:wheel spokes="1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Первый заяц  длинноухий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серой шубке меховой,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следом кот с хозяйской сумкой,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Несомненно, он второй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Picture 3" descr="C:\Users\PASHA\Desktop\зайчик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9820" y="2132856"/>
            <a:ext cx="1838220" cy="2389686"/>
          </a:xfrm>
          <a:prstGeom prst="rect">
            <a:avLst/>
          </a:prstGeom>
          <a:noFill/>
        </p:spPr>
      </p:pic>
      <p:pic>
        <p:nvPicPr>
          <p:cNvPr id="22530" name="Picture 2" descr="C:\Users\PASHA\AppData\Local\Microsoft\Windows\Temporary Internet Files\Content.IE5\G056EH3D\MM900178297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869160"/>
            <a:ext cx="666750" cy="666750"/>
          </a:xfrm>
          <a:prstGeom prst="rect">
            <a:avLst/>
          </a:prstGeom>
          <a:noFill/>
        </p:spPr>
      </p:pic>
      <p:pic>
        <p:nvPicPr>
          <p:cNvPr id="7" name="Picture 5" descr="http://allforchildren.ru/pictures/cat_s/cat197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1754420"/>
            <a:ext cx="3108002" cy="2722337"/>
          </a:xfrm>
          <a:prstGeom prst="rect">
            <a:avLst/>
          </a:prstGeom>
          <a:noFill/>
        </p:spPr>
      </p:pic>
      <p:pic>
        <p:nvPicPr>
          <p:cNvPr id="22531" name="Picture 3" descr="C:\Users\PASHA\AppData\Local\Microsoft\Windows\Temporary Internet Files\Content.IE5\L3J484T3\MM900178298[2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4869160"/>
            <a:ext cx="666750" cy="6667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1000">
    <p:wheel spokes="2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Третий - лис рыжеволосый,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Притащил с собой бидон.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PASHA\Desktop\зайчик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20888"/>
            <a:ext cx="1495551" cy="1944216"/>
          </a:xfrm>
          <a:prstGeom prst="rect">
            <a:avLst/>
          </a:prstGeom>
          <a:noFill/>
        </p:spPr>
      </p:pic>
      <p:pic>
        <p:nvPicPr>
          <p:cNvPr id="4" name="Picture 5" descr="http://allforchildren.ru/pictures/cat_s/cat19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321548"/>
            <a:ext cx="2168639" cy="1899540"/>
          </a:xfrm>
          <a:prstGeom prst="rect">
            <a:avLst/>
          </a:prstGeom>
          <a:noFill/>
        </p:spPr>
      </p:pic>
      <p:pic>
        <p:nvPicPr>
          <p:cNvPr id="5" name="Picture 7" descr="http://allforchildren.ru/pictures/softtoy3_s/softtoy03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1537009"/>
            <a:ext cx="2018903" cy="2662293"/>
          </a:xfrm>
          <a:prstGeom prst="rect">
            <a:avLst/>
          </a:prstGeom>
          <a:noFill/>
        </p:spPr>
      </p:pic>
      <p:pic>
        <p:nvPicPr>
          <p:cNvPr id="23554" name="Picture 2" descr="C:\Users\PASHA\AppData\Local\Microsoft\Windows\Temporary Internet Files\Content.IE5\L3J484T3\MM900178298[2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936" y="4797152"/>
            <a:ext cx="666750" cy="666750"/>
          </a:xfrm>
          <a:prstGeom prst="rect">
            <a:avLst/>
          </a:prstGeom>
          <a:noFill/>
        </p:spPr>
      </p:pic>
      <p:pic>
        <p:nvPicPr>
          <p:cNvPr id="23555" name="Picture 3" descr="C:\Users\PASHA\AppData\Local\Microsoft\Windows\Temporary Internet Files\Content.IE5\KG8JUGIQ\MM900178299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4797152"/>
            <a:ext cx="666750" cy="666750"/>
          </a:xfrm>
          <a:prstGeom prst="rect">
            <a:avLst/>
          </a:prstGeom>
          <a:noFill/>
        </p:spPr>
      </p:pic>
      <p:pic>
        <p:nvPicPr>
          <p:cNvPr id="23557" name="Picture 5" descr="C:\Users\PASHA\AppData\Local\Microsoft\Windows\Temporary Internet Files\Content.IE5\G056EH3D\MM900178297[1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4725144"/>
            <a:ext cx="666750" cy="6667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2000">
    <p:wheel spokes="3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48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Количественный и порядковый счет</vt:lpstr>
      <vt:lpstr>Слайд 2</vt:lpstr>
      <vt:lpstr>Слайд 3</vt:lpstr>
      <vt:lpstr>А за двойкой - посмотри -  Выступает цифра три. </vt:lpstr>
      <vt:lpstr>Слайд 5</vt:lpstr>
      <vt:lpstr>Слайд 6</vt:lpstr>
      <vt:lpstr>У прилавка в магазине звери в очередь встают: Кот с котомкой, кот с корзиной… Все торговли бойкой ждут.</vt:lpstr>
      <vt:lpstr>Первый заяц  длинноухий в серой шубке меховой, следом кот с хозяйской сумкой, Несомненно, он второй </vt:lpstr>
      <vt:lpstr>Третий - лис рыжеволосый, Притащил с собой бидон. </vt:lpstr>
      <vt:lpstr>А за ним, здесь нет вопросов, Волк стоит - четвертый он</vt:lpstr>
      <vt:lpstr> Пятый – ёж с копной иголок, Добродушный и смешной.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Количественный и порядковый счет</dc:title>
  <dc:creator>PASHA</dc:creator>
  <cp:lastModifiedBy>PASHA</cp:lastModifiedBy>
  <cp:revision>15</cp:revision>
  <dcterms:created xsi:type="dcterms:W3CDTF">2013-04-14T19:52:40Z</dcterms:created>
  <dcterms:modified xsi:type="dcterms:W3CDTF">2013-04-14T22:24:32Z</dcterms:modified>
</cp:coreProperties>
</file>