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2FF"/>
    <a:srgbClr val="FFCC99"/>
    <a:srgbClr val="FFCC00"/>
    <a:srgbClr val="CCFF66"/>
    <a:srgbClr val="00CCFF"/>
    <a:srgbClr val="FF99CC"/>
    <a:srgbClr val="37F22E"/>
    <a:srgbClr val="00FF00"/>
    <a:srgbClr val="004FEE"/>
    <a:srgbClr val="FF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1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C688C-E620-4D80-8BD8-4E2DAA41213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994F8-293F-4F1E-9B5A-7F1F30C66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16C72-7FE4-4C33-9A08-6957237FB773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61092-76E1-4A52-A9E7-63885BC8F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Биганина Н.В., Сарычева В.В.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B094-1DFF-4F8A-81F3-067BC1904DAF}" type="datetime1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35A9-468A-4C04-A983-CDFD6EB8EFA3}" type="datetime1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FAE9-6629-4B4A-9DF0-8F5F80250E3C}" type="datetime1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D9DA-3A3C-4A76-9B41-FAD1119A2BD6}" type="datetime1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C6F2-9F78-4061-B3BC-BBD0939B8C61}" type="datetime1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167F-F69B-4FE8-AFA3-A62A4F192919}" type="datetime1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434F-F17A-4B03-8D29-D3A594A91273}" type="datetime1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54E9-3DBD-432B-9DB8-B1244738FA4A}" type="datetime1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3734-031A-4D78-A19E-2FC7DFC423FA}" type="datetime1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182B-687E-411A-BE12-489FBE5FBEB8}" type="datetime1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3013-5D63-45DE-BD29-9B397BFD8CEB}" type="datetime1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B7B81-6956-4615-8D3F-C060D00403AE}" type="datetime1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омик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7772400" cy="200026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Книжкина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больница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(история про то, как дети в детском саду лечили книжку).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S6303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286256"/>
            <a:ext cx="2143140" cy="2571744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6357950" y="0"/>
            <a:ext cx="2895600" cy="365125"/>
          </a:xfrm>
        </p:spPr>
        <p:txBody>
          <a:bodyPr/>
          <a:lstStyle/>
          <a:p>
            <a:r>
              <a:rPr lang="ru-RU" sz="1000" dirty="0" smtClean="0"/>
              <a:t>Биганина Н.В., Сарычева В.В.</a:t>
            </a:r>
            <a:endParaRPr lang="ru-RU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C99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/>
              <a:t>Знайте ребята!</a:t>
            </a:r>
          </a:p>
          <a:p>
            <a:pPr algn="ctr">
              <a:buNone/>
            </a:pPr>
            <a:r>
              <a:rPr lang="ru-RU" sz="1400" b="1" dirty="0" smtClean="0"/>
              <a:t>Все книжки и журналы</a:t>
            </a:r>
          </a:p>
          <a:p>
            <a:pPr algn="ctr">
              <a:buNone/>
            </a:pPr>
            <a:r>
              <a:rPr lang="ru-RU" sz="1400" b="1" dirty="0" smtClean="0"/>
              <a:t>Должны в шкафу храниться</a:t>
            </a:r>
          </a:p>
          <a:p>
            <a:pPr algn="ctr">
              <a:buNone/>
            </a:pPr>
            <a:r>
              <a:rPr lang="ru-RU" sz="1400" b="1" dirty="0" smtClean="0"/>
              <a:t>А дети их за столом читать</a:t>
            </a:r>
          </a:p>
          <a:p>
            <a:pPr algn="ctr">
              <a:buNone/>
            </a:pPr>
            <a:r>
              <a:rPr lang="ru-RU" sz="1400" b="1" dirty="0" smtClean="0"/>
              <a:t>И на место убирать!</a:t>
            </a:r>
          </a:p>
          <a:p>
            <a:pPr algn="ctr">
              <a:buNone/>
            </a:pPr>
            <a:endParaRPr lang="ru-RU" sz="1400" b="1" dirty="0"/>
          </a:p>
        </p:txBody>
      </p:sp>
      <p:pic>
        <p:nvPicPr>
          <p:cNvPr id="4" name="Рисунок 3" descr="S630304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1357298"/>
            <a:ext cx="7215238" cy="528641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ru-RU" sz="1000" dirty="0" smtClean="0"/>
              <a:t>Биганина Н.В., Сарычева В.В.</a:t>
            </a:r>
            <a:endParaRPr lang="ru-RU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8FE2FF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1400" b="1" dirty="0" smtClean="0"/>
          </a:p>
          <a:p>
            <a:pPr algn="ctr">
              <a:buNone/>
            </a:pPr>
            <a:endParaRPr lang="ru-RU" sz="1400" b="1" dirty="0" smtClean="0"/>
          </a:p>
          <a:p>
            <a:pPr algn="ctr">
              <a:buNone/>
            </a:pPr>
            <a:endParaRPr lang="ru-RU" sz="1400" b="1" dirty="0" smtClean="0"/>
          </a:p>
          <a:p>
            <a:pPr algn="ctr">
              <a:buNone/>
            </a:pPr>
            <a:endParaRPr lang="ru-RU" sz="1400" b="1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Давайте ж книжку уважать!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Ведь столько чудного на свете.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Как хорошо уметь читать!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И интересно!  Правда дети?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500570"/>
            <a:ext cx="45339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72198" y="0"/>
            <a:ext cx="2895600" cy="365125"/>
          </a:xfrm>
        </p:spPr>
        <p:txBody>
          <a:bodyPr/>
          <a:lstStyle/>
          <a:p>
            <a:r>
              <a:rPr lang="ru-RU" sz="1000" dirty="0" smtClean="0"/>
              <a:t>Биганина Н.В., Сарычева В.В.</a:t>
            </a:r>
            <a:endParaRPr lang="ru-RU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just">
              <a:buNone/>
            </a:pPr>
            <a:endParaRPr lang="ru-RU" sz="1600" b="1" dirty="0" smtClean="0"/>
          </a:p>
          <a:p>
            <a:pPr algn="just">
              <a:buNone/>
            </a:pPr>
            <a:endParaRPr lang="ru-RU" sz="1600" b="1" dirty="0" smtClean="0"/>
          </a:p>
          <a:p>
            <a:pPr algn="just">
              <a:buNone/>
            </a:pPr>
            <a:endParaRPr lang="ru-RU" sz="1600" b="1" dirty="0" smtClean="0"/>
          </a:p>
          <a:p>
            <a:pPr algn="just">
              <a:buNone/>
            </a:pPr>
            <a:endParaRPr lang="ru-RU" sz="1600" b="1" dirty="0" smtClean="0"/>
          </a:p>
          <a:p>
            <a:pPr algn="just">
              <a:buNone/>
            </a:pPr>
            <a:endParaRPr lang="ru-RU" sz="1600" b="1" dirty="0" smtClean="0"/>
          </a:p>
          <a:p>
            <a:pPr algn="just">
              <a:buNone/>
            </a:pPr>
            <a:endParaRPr lang="ru-RU" sz="1600" b="1" dirty="0" smtClean="0"/>
          </a:p>
          <a:p>
            <a:pPr algn="just">
              <a:buNone/>
            </a:pPr>
            <a:r>
              <a:rPr lang="ru-RU" sz="1600" dirty="0" smtClean="0"/>
              <a:t>     </a:t>
            </a:r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r>
              <a:rPr lang="ru-RU" sz="1400" dirty="0" smtClean="0"/>
              <a:t>          </a:t>
            </a:r>
            <a:r>
              <a:rPr lang="ru-RU" sz="1400" b="1" dirty="0" smtClean="0"/>
              <a:t>Зачем мы учимся читать?                Она  как друг пришла к нам в дом,              С друзьями этак поступать</a:t>
            </a:r>
          </a:p>
          <a:p>
            <a:pPr algn="just">
              <a:buNone/>
            </a:pPr>
            <a:r>
              <a:rPr lang="ru-RU" sz="1400" b="1" dirty="0" smtClean="0"/>
              <a:t>          Зачем берём мы книгу в руки?      Она научит и расскажет.                                  Совсем, ребята, не годится.</a:t>
            </a:r>
          </a:p>
          <a:p>
            <a:pPr algn="just">
              <a:buNone/>
            </a:pPr>
            <a:r>
              <a:rPr lang="ru-RU" sz="1400" b="1" dirty="0" smtClean="0"/>
              <a:t>          Не только, чтобы полистать            Мы ж книг порой не бережём,                      Чтоб книжки клеить и латать</a:t>
            </a:r>
          </a:p>
          <a:p>
            <a:pPr algn="just">
              <a:buNone/>
            </a:pPr>
            <a:r>
              <a:rPr lang="ru-RU" sz="1400" b="1" dirty="0" smtClean="0"/>
              <a:t>          Или развеяться от скуки.                  Бывает мнём их, или мажем…                      Открыта </a:t>
            </a:r>
            <a:r>
              <a:rPr lang="ru-RU" sz="1500" b="1" dirty="0" smtClean="0">
                <a:solidFill>
                  <a:srgbClr val="004FEE"/>
                </a:solidFill>
              </a:rPr>
              <a:t>«</a:t>
            </a:r>
            <a:r>
              <a:rPr lang="ru-RU" sz="1500" b="1" dirty="0" err="1" smtClean="0">
                <a:solidFill>
                  <a:srgbClr val="004FEE"/>
                </a:solidFill>
              </a:rPr>
              <a:t>Книжкина</a:t>
            </a:r>
            <a:r>
              <a:rPr lang="ru-RU" sz="1500" b="1" dirty="0" smtClean="0">
                <a:solidFill>
                  <a:srgbClr val="004FEE"/>
                </a:solidFill>
              </a:rPr>
              <a:t> больница».</a:t>
            </a:r>
          </a:p>
          <a:p>
            <a:pPr algn="just">
              <a:buNone/>
            </a:pPr>
            <a:r>
              <a:rPr lang="ru-RU" sz="1200" b="1" dirty="0" smtClean="0"/>
              <a:t>               </a:t>
            </a:r>
          </a:p>
          <a:p>
            <a:pPr algn="just">
              <a:buNone/>
            </a:pPr>
            <a:r>
              <a:rPr lang="ru-RU" sz="1200" b="1" dirty="0" smtClean="0"/>
              <a:t>                                                                 </a:t>
            </a:r>
          </a:p>
          <a:p>
            <a:pPr algn="just">
              <a:buNone/>
            </a:pPr>
            <a:r>
              <a:rPr lang="ru-RU" sz="1200" b="1" dirty="0" smtClean="0"/>
              <a:t>                                                                </a:t>
            </a:r>
          </a:p>
        </p:txBody>
      </p:sp>
      <p:pic>
        <p:nvPicPr>
          <p:cNvPr id="4" name="Рисунок 3" descr="S63030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71670" y="428604"/>
            <a:ext cx="5500726" cy="4125545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16100">
            <a:off x="7929586" y="571480"/>
            <a:ext cx="10096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709863">
            <a:off x="357158" y="571480"/>
            <a:ext cx="13620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9888">
            <a:off x="8045940" y="2594298"/>
            <a:ext cx="950267" cy="135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06709">
            <a:off x="476439" y="3214288"/>
            <a:ext cx="1345330" cy="142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52942">
            <a:off x="5504957" y="5548680"/>
            <a:ext cx="555209" cy="125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35065">
            <a:off x="7637429" y="3254468"/>
            <a:ext cx="829037" cy="147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ru-RU" sz="1000" dirty="0" smtClean="0"/>
              <a:t>Биганина Н.В., Сарычева В.В.</a:t>
            </a:r>
            <a:endParaRPr lang="ru-RU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1600" b="1" dirty="0" smtClean="0"/>
          </a:p>
          <a:p>
            <a:pPr algn="just">
              <a:buNone/>
            </a:pPr>
            <a:r>
              <a:rPr lang="ru-RU" sz="1600" b="1" dirty="0" smtClean="0"/>
              <a:t>   Добрый  доктор Айболит</a:t>
            </a:r>
          </a:p>
          <a:p>
            <a:pPr algn="just">
              <a:buNone/>
            </a:pPr>
            <a:r>
              <a:rPr lang="ru-RU" sz="1600" b="1" dirty="0" smtClean="0"/>
              <a:t>   Он под деревом сидит,</a:t>
            </a:r>
          </a:p>
          <a:p>
            <a:pPr algn="just">
              <a:buNone/>
            </a:pPr>
            <a:r>
              <a:rPr lang="ru-RU" sz="1600" b="1" dirty="0" smtClean="0"/>
              <a:t>   Приходи к нему лечиться </a:t>
            </a:r>
          </a:p>
          <a:p>
            <a:pPr algn="just">
              <a:buNone/>
            </a:pPr>
            <a:r>
              <a:rPr lang="ru-RU" sz="1600" b="1" dirty="0" smtClean="0"/>
              <a:t>   И корова и волчица,</a:t>
            </a:r>
          </a:p>
          <a:p>
            <a:pPr algn="just">
              <a:buNone/>
            </a:pPr>
            <a:r>
              <a:rPr lang="ru-RU" sz="1600" b="1" dirty="0" smtClean="0"/>
              <a:t>   И жучок и червячок,</a:t>
            </a:r>
          </a:p>
          <a:p>
            <a:pPr algn="just">
              <a:buNone/>
            </a:pPr>
            <a:r>
              <a:rPr lang="ru-RU" sz="1600" b="1" dirty="0" smtClean="0"/>
              <a:t>   И медведица!</a:t>
            </a:r>
          </a:p>
          <a:p>
            <a:pPr algn="just">
              <a:buNone/>
            </a:pPr>
            <a:r>
              <a:rPr lang="ru-RU" sz="1600" b="1" dirty="0" smtClean="0"/>
              <a:t>   Всех излечит , исцелит </a:t>
            </a:r>
          </a:p>
          <a:p>
            <a:pPr algn="just">
              <a:buNone/>
            </a:pPr>
            <a:r>
              <a:rPr lang="ru-RU" sz="1600" b="1" dirty="0" smtClean="0"/>
              <a:t>   Добрый доктор Айболит!</a:t>
            </a:r>
          </a:p>
          <a:p>
            <a:pPr algn="ctr">
              <a:buNone/>
            </a:pPr>
            <a:r>
              <a:rPr lang="ru-RU" sz="1600" b="1" dirty="0" smtClean="0"/>
              <a:t>А сегодня Айболит в детский сад</a:t>
            </a:r>
          </a:p>
          <a:p>
            <a:pPr algn="ctr">
              <a:buNone/>
            </a:pPr>
            <a:r>
              <a:rPr lang="ru-RU" sz="1600" b="1" dirty="0" smtClean="0"/>
              <a:t>«Малыш» спешит,</a:t>
            </a:r>
          </a:p>
          <a:p>
            <a:pPr algn="ctr">
              <a:buNone/>
            </a:pPr>
            <a:r>
              <a:rPr lang="ru-RU" sz="1600" b="1" dirty="0" smtClean="0"/>
              <a:t>Потому что телеграмму от ребят он получил:</a:t>
            </a:r>
          </a:p>
          <a:p>
            <a:pPr algn="ctr">
              <a:buNone/>
            </a:pPr>
            <a:r>
              <a:rPr lang="ru-RU" sz="1600" b="1" dirty="0" smtClean="0"/>
              <a:t>«Приезжайте доктор помогите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1600" b="1" dirty="0" smtClean="0"/>
              <a:t>Андрюшину книжку излечите,</a:t>
            </a:r>
          </a:p>
          <a:p>
            <a:pPr algn="ctr">
              <a:buNone/>
            </a:pPr>
            <a:r>
              <a:rPr lang="ru-RU" sz="1600" b="1" dirty="0" smtClean="0"/>
              <a:t>Нечаянно книжка упала</a:t>
            </a:r>
          </a:p>
          <a:p>
            <a:pPr algn="ctr">
              <a:buNone/>
            </a:pPr>
            <a:r>
              <a:rPr lang="ru-RU" sz="1600" b="1" dirty="0" smtClean="0"/>
              <a:t>Все странички потеряла.</a:t>
            </a:r>
          </a:p>
          <a:p>
            <a:pPr algn="ctr">
              <a:buNone/>
            </a:pPr>
            <a:r>
              <a:rPr lang="ru-RU" sz="1600" b="1" dirty="0" smtClean="0"/>
              <a:t>Оторвалась обложка</a:t>
            </a:r>
          </a:p>
          <a:p>
            <a:pPr algn="ctr">
              <a:buNone/>
            </a:pPr>
            <a:r>
              <a:rPr lang="ru-RU" sz="1600" b="1" dirty="0" smtClean="0"/>
              <a:t>И помялась немножко.</a:t>
            </a:r>
          </a:p>
          <a:p>
            <a:pPr algn="ctr">
              <a:buNone/>
            </a:pPr>
            <a:r>
              <a:rPr lang="ru-RU" sz="1600" b="1" dirty="0" smtClean="0"/>
              <a:t>Принёс Андрюша книжку в детский сад</a:t>
            </a:r>
          </a:p>
          <a:p>
            <a:pPr algn="ctr">
              <a:buNone/>
            </a:pPr>
            <a:r>
              <a:rPr lang="ru-RU" sz="1600" b="1" dirty="0" smtClean="0"/>
              <a:t>И попросил помочь ребят.</a:t>
            </a:r>
          </a:p>
          <a:p>
            <a:pPr algn="ctr">
              <a:buNone/>
            </a:pPr>
            <a:r>
              <a:rPr lang="ru-RU" sz="1600" b="1" dirty="0" smtClean="0"/>
              <a:t>А ребята сказку не забыли</a:t>
            </a:r>
          </a:p>
          <a:p>
            <a:pPr algn="ctr">
              <a:buNone/>
            </a:pPr>
            <a:r>
              <a:rPr lang="ru-RU" sz="1600" b="1" dirty="0" smtClean="0"/>
              <a:t>Айболита пригласили.</a:t>
            </a:r>
          </a:p>
          <a:p>
            <a:pPr algn="ctr">
              <a:buNone/>
            </a:pPr>
            <a:endParaRPr lang="ru-RU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82210">
            <a:off x="5517455" y="612656"/>
            <a:ext cx="3292123" cy="227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51905">
            <a:off x="357158" y="3000372"/>
            <a:ext cx="2085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74793">
            <a:off x="6592231" y="3450457"/>
            <a:ext cx="18764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ru-RU" sz="1000" dirty="0" smtClean="0"/>
              <a:t>Биганина Н.В., Сарычева В.В.</a:t>
            </a:r>
            <a:endParaRPr lang="ru-RU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630306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ru-RU" sz="1000" dirty="0" smtClean="0"/>
              <a:t>Биганина Н.В., Сарычева В.В.</a:t>
            </a:r>
            <a:endParaRPr lang="ru-RU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37F22E"/>
          </a:solidFill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None/>
            </a:pPr>
            <a:endParaRPr lang="ru-RU" sz="1600" b="1" dirty="0" smtClean="0"/>
          </a:p>
          <a:p>
            <a:pPr algn="just">
              <a:lnSpc>
                <a:spcPct val="150000"/>
              </a:lnSpc>
              <a:buNone/>
            </a:pPr>
            <a:r>
              <a:rPr lang="ru-RU" sz="1600" b="1" dirty="0" smtClean="0"/>
              <a:t>    И сказал Айболит: «Не беда!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600" b="1" dirty="0" smtClean="0"/>
              <a:t>    Подавайте её сюда,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600" b="1" dirty="0" smtClean="0"/>
              <a:t>    А помогут мне ребята,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600" b="1" dirty="0" smtClean="0"/>
              <a:t>    Ребята-дошколята!»</a:t>
            </a:r>
          </a:p>
          <a:p>
            <a:pPr algn="ctr">
              <a:lnSpc>
                <a:spcPct val="150000"/>
              </a:lnSpc>
              <a:buNone/>
            </a:pPr>
            <a:endParaRPr lang="ru-RU" sz="1600" b="1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1600" b="1" dirty="0" smtClean="0"/>
              <a:t>Нам книжку нужно излечить,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600" b="1" dirty="0" smtClean="0"/>
              <a:t>Чтобы как новенькая стала,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600" b="1" dirty="0" smtClean="0"/>
              <a:t>И чтобы радовать, учить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600" b="1" dirty="0" smtClean="0"/>
              <a:t>Она ребят не перестала.</a:t>
            </a:r>
          </a:p>
          <a:p>
            <a:pPr algn="just">
              <a:lnSpc>
                <a:spcPct val="150000"/>
              </a:lnSpc>
              <a:buNone/>
            </a:pPr>
            <a:endParaRPr lang="ru-RU" sz="1600" b="1" dirty="0" smtClean="0"/>
          </a:p>
          <a:p>
            <a:pPr algn="just">
              <a:lnSpc>
                <a:spcPct val="150000"/>
              </a:lnSpc>
              <a:buNone/>
            </a:pPr>
            <a:endParaRPr lang="ru-RU" sz="1600" b="1" dirty="0" smtClean="0"/>
          </a:p>
          <a:p>
            <a:pPr algn="just">
              <a:lnSpc>
                <a:spcPct val="150000"/>
              </a:lnSpc>
              <a:buNone/>
            </a:pPr>
            <a:r>
              <a:rPr lang="ru-RU" sz="1600" b="1" dirty="0" smtClean="0"/>
              <a:t>    Дружно все взялись за дело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600" b="1" dirty="0" smtClean="0"/>
              <a:t>    И работа закипела.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600" b="1" dirty="0" smtClean="0"/>
              <a:t>    Все приклеили странички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600" b="1" dirty="0" smtClean="0"/>
              <a:t>    И почистили бока,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600" b="1" dirty="0" smtClean="0"/>
              <a:t>    Уголочки все расправили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600" b="1" dirty="0" smtClean="0"/>
              <a:t>    И картинки все подправили.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600" b="1" dirty="0" smtClean="0"/>
              <a:t>  </a:t>
            </a:r>
            <a:endParaRPr lang="ru-RU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25379">
            <a:off x="6143636" y="2214554"/>
            <a:ext cx="24193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ru-RU" sz="1000" dirty="0" smtClean="0"/>
              <a:t>Биганина Н.В., Сарычева В.В.</a:t>
            </a:r>
            <a:endParaRPr lang="ru-RU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630306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ru-RU" sz="1000" dirty="0" smtClean="0"/>
              <a:t>Биганина Н.В., Сарычева В.В.</a:t>
            </a:r>
            <a:endParaRPr lang="ru-RU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99CC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/>
              <a:t>Вот и вылечили книжку</a:t>
            </a:r>
            <a:br>
              <a:rPr lang="ru-RU" sz="1400" b="1" dirty="0" smtClean="0"/>
            </a:br>
            <a:r>
              <a:rPr lang="ru-RU" sz="1400" b="1" dirty="0" smtClean="0"/>
              <a:t>Здорово!</a:t>
            </a:r>
            <a:br>
              <a:rPr lang="ru-RU" sz="1400" b="1" dirty="0" smtClean="0"/>
            </a:br>
            <a:r>
              <a:rPr lang="ru-RU" sz="1400" b="1" dirty="0" smtClean="0"/>
              <a:t>Вот и вылечили бедняжку</a:t>
            </a:r>
            <a:br>
              <a:rPr lang="ru-RU" sz="1400" b="1" dirty="0" smtClean="0"/>
            </a:br>
            <a:r>
              <a:rPr lang="ru-RU" sz="1400" b="1" dirty="0" smtClean="0"/>
              <a:t>Отлично!</a:t>
            </a:r>
            <a:br>
              <a:rPr lang="ru-RU" sz="1400" b="1" dirty="0" smtClean="0"/>
            </a:br>
            <a:r>
              <a:rPr lang="ru-RU" sz="1400" b="1" dirty="0" smtClean="0"/>
              <a:t>И радуется вся детвора</a:t>
            </a:r>
            <a:br>
              <a:rPr lang="ru-RU" sz="1400" b="1" dirty="0" smtClean="0"/>
            </a:br>
            <a:r>
              <a:rPr lang="ru-RU" sz="1400" b="1" dirty="0" smtClean="0"/>
              <a:t>И смеётся она и кричит</a:t>
            </a:r>
            <a:br>
              <a:rPr lang="ru-RU" sz="1400" b="1" dirty="0" smtClean="0"/>
            </a:br>
            <a:r>
              <a:rPr lang="ru-RU" sz="1400" b="1" dirty="0" smtClean="0"/>
              <a:t>«Ну спасибо тебе, Айболит!</a:t>
            </a:r>
            <a:br>
              <a:rPr lang="ru-RU" sz="1400" b="1" dirty="0" smtClean="0"/>
            </a:br>
            <a:r>
              <a:rPr lang="ru-RU" sz="1400" b="1" dirty="0" smtClean="0"/>
              <a:t>Слава, слава, Айболиту</a:t>
            </a:r>
            <a:br>
              <a:rPr lang="ru-RU" sz="1400" b="1" dirty="0" smtClean="0"/>
            </a:br>
            <a:r>
              <a:rPr lang="ru-RU" sz="1400" b="1" dirty="0" smtClean="0"/>
              <a:t>Слава добрым докторам!»</a:t>
            </a:r>
            <a:endParaRPr lang="ru-RU" sz="1400" dirty="0"/>
          </a:p>
        </p:txBody>
      </p:sp>
      <p:pic>
        <p:nvPicPr>
          <p:cNvPr id="5" name="Содержимое 4" descr="S63030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71604" y="2000240"/>
            <a:ext cx="6286500" cy="471488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29227">
            <a:off x="428596" y="214290"/>
            <a:ext cx="20764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452694">
            <a:off x="6252503" y="784471"/>
            <a:ext cx="2720717" cy="87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ru-RU" sz="1000" dirty="0" smtClean="0"/>
              <a:t>Биганина Н.В., Сарычева В.В.</a:t>
            </a:r>
            <a:endParaRPr lang="ru-RU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CCFF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/>
              <a:t>Ну а в конце хотим сказать:</a:t>
            </a:r>
          </a:p>
          <a:p>
            <a:pPr algn="ctr">
              <a:buNone/>
            </a:pPr>
            <a:r>
              <a:rPr lang="ru-RU" sz="1400" b="1" dirty="0" smtClean="0"/>
              <a:t>Помните ребята всегда</a:t>
            </a:r>
          </a:p>
          <a:p>
            <a:pPr algn="ctr">
              <a:buNone/>
            </a:pPr>
            <a:r>
              <a:rPr lang="ru-RU" sz="1400" b="1" dirty="0" smtClean="0"/>
              <a:t>Плохо поступает тот</a:t>
            </a:r>
          </a:p>
          <a:p>
            <a:pPr algn="ctr">
              <a:buNone/>
            </a:pPr>
            <a:r>
              <a:rPr lang="ru-RU" sz="1400" b="1" dirty="0" smtClean="0"/>
              <a:t>Кто странички из книжек рвёт.</a:t>
            </a:r>
          </a:p>
          <a:p>
            <a:pPr algn="ctr">
              <a:buNone/>
            </a:pPr>
            <a:r>
              <a:rPr lang="ru-RU" sz="1400" b="1" dirty="0" smtClean="0"/>
              <a:t>На пол их бросает,</a:t>
            </a:r>
          </a:p>
          <a:p>
            <a:pPr algn="ctr">
              <a:buNone/>
            </a:pPr>
            <a:r>
              <a:rPr lang="ru-RU" sz="1400" b="1" dirty="0" smtClean="0"/>
              <a:t>А потом поднять забывает.</a:t>
            </a:r>
          </a:p>
          <a:p>
            <a:pPr algn="ctr">
              <a:buNone/>
            </a:pPr>
            <a:endParaRPr lang="ru-RU" sz="1400" b="1" dirty="0" smtClean="0"/>
          </a:p>
        </p:txBody>
      </p:sp>
      <p:pic>
        <p:nvPicPr>
          <p:cNvPr id="4" name="Рисунок 3" descr="S63030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1571612"/>
            <a:ext cx="7143800" cy="5072098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ru-RU" sz="1000" dirty="0" smtClean="0"/>
              <a:t>Биганина Н.В., Сарычева В.В.</a:t>
            </a:r>
            <a:endParaRPr lang="ru-RU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CCFF66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/>
              <a:t>И ещё малыши запоминайте!</a:t>
            </a:r>
          </a:p>
          <a:p>
            <a:pPr algn="ctr">
              <a:buNone/>
            </a:pPr>
            <a:r>
              <a:rPr lang="ru-RU" sz="1400" b="1" dirty="0" smtClean="0"/>
              <a:t>На кухне книжки не читайте,</a:t>
            </a:r>
          </a:p>
          <a:p>
            <a:pPr algn="ctr">
              <a:buNone/>
            </a:pPr>
            <a:r>
              <a:rPr lang="ru-RU" sz="1400" b="1" dirty="0" smtClean="0"/>
              <a:t>Кастрюли и кружки на них не ставьте!</a:t>
            </a:r>
          </a:p>
          <a:p>
            <a:pPr algn="ctr">
              <a:buNone/>
            </a:pPr>
            <a:endParaRPr lang="ru-RU" sz="1400" b="1" dirty="0"/>
          </a:p>
        </p:txBody>
      </p:sp>
      <p:pic>
        <p:nvPicPr>
          <p:cNvPr id="4" name="Рисунок 3" descr="S6303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857232"/>
            <a:ext cx="7429552" cy="571504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ru-RU" sz="1000" dirty="0" smtClean="0"/>
              <a:t>Биганина Н.В., Сарычева В.В.</a:t>
            </a:r>
            <a:endParaRPr lang="ru-RU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423</Words>
  <Application>Microsoft Office PowerPoint</Application>
  <PresentationFormat>Экран (4:3)</PresentationFormat>
  <Paragraphs>101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Книжкина больница (история про то, как дети в детском саду лечили книжку).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ASRock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Книжкина больница</dc:title>
  <dc:creator>Владимир</dc:creator>
  <cp:lastModifiedBy>Child</cp:lastModifiedBy>
  <cp:revision>36</cp:revision>
  <dcterms:created xsi:type="dcterms:W3CDTF">2010-05-10T08:31:23Z</dcterms:created>
  <dcterms:modified xsi:type="dcterms:W3CDTF">2015-02-06T05:41:12Z</dcterms:modified>
</cp:coreProperties>
</file>