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CD5C-62A4-4DAC-9874-D76CD69F66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8A01-9D75-4C06-920F-1B3769341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8A01-9D75-4C06-920F-1B3769341F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садика\Фоны для презентаций\Красивые фоны для презентаций\5___\126 фоны для презентаций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6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733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О вкусном  и полезном  питании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Выполнила:   Сборнова И.Н.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воспитатель МБДОУ № 29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г.Кстово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050b100fe9d0563b3a2358e6c4afaa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19" b="4419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5867400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Лук   и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чеснок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43400"/>
            <a:ext cx="8458200" cy="23622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 </a:t>
            </a:r>
            <a:r>
              <a:rPr lang="ru-RU" sz="2600" dirty="0" smtClean="0">
                <a:latin typeface="Monotype Corsiva" pitchFamily="66" charset="0"/>
              </a:rPr>
              <a:t>Каждый знает, что  лук  и чеснок – это самые полезные продукты при простудных заболеваниях. Эфирные масла и финтоциды, содержащиеся в луке и чесноке, предотвращают размножение микробов и уничтожают их.  Являясь настоящим кладезем витаминов, минералов, микроэлементов, полезных эфирных масел, эти продукты питания оказывают положительное влияние на весь организм человека.</a:t>
            </a:r>
            <a:endParaRPr lang="ru-RU" sz="2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lok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29" r="4129"/>
          <a:stretch>
            <a:fillRect/>
          </a:stretch>
        </p:blipFill>
        <p:spPr>
          <a:xfrm>
            <a:off x="4419600" y="304800"/>
            <a:ext cx="4419600" cy="32142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8400"/>
            <a:ext cx="5715000" cy="52228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Молочные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продукты 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657600"/>
            <a:ext cx="8686800" cy="26439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Молоко и кисломолочные продукты также попали в список «Самые полезные продукты». Кальций, содержащийся в молоке, укрепляет кости, зубы и волосы. Молоко хорошо зарекомендовало себя при различных отравлениях . Кефир и творог – самые полезные  кисломолочные продукты . Они благоприятно сказываются на работе кишечника и пищеварительной системе в целом за счет бактерий, содержащихся в них. Также эта полезная еда вызывает аппетит, стимулируя выделение желудочного сока, обладает </a:t>
            </a:r>
            <a:r>
              <a:rPr lang="ru-RU" sz="2400" dirty="0" err="1" smtClean="0">
                <a:latin typeface="Monotype Corsiva" pitchFamily="66" charset="0"/>
              </a:rPr>
              <a:t>антимикробным</a:t>
            </a:r>
            <a:r>
              <a:rPr lang="ru-RU" sz="2400" dirty="0" smtClean="0">
                <a:latin typeface="Monotype Corsiva" pitchFamily="66" charset="0"/>
              </a:rPr>
              <a:t> действием. 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Правильное    питание – это    полезное    питание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topel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981200"/>
            <a:ext cx="3352800" cy="22296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712202_6069nothumb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95600"/>
            <a:ext cx="2731897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727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3886200" cy="2578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_gde_gorchichka_nichego_ne_naydesh_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781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Какие продукты полезны?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460327_yagodi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5" r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5867400" cy="914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Ягоды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43400"/>
            <a:ext cx="8229600" cy="2209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Источники    витаминов ,   железа,  цинка,   благотворно влияют на зрение,  сердечно-сосудистую  и пищеварительную  систему,   укрепляют  иммунитет,  являются  сильнейшими  антиоксидантами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4343400" cy="17526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Фрукты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886200"/>
            <a:ext cx="8458200" cy="2743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Это полезные продукты питания для </a:t>
            </a:r>
            <a:r>
              <a:rPr lang="ru-RU" sz="2800" dirty="0" err="1" smtClean="0">
                <a:latin typeface="Monotype Corsiva" pitchFamily="66" charset="0"/>
              </a:rPr>
              <a:t>сердечно-сосудистой</a:t>
            </a:r>
            <a:r>
              <a:rPr lang="ru-RU" sz="2800" dirty="0" smtClean="0">
                <a:latin typeface="Monotype Corsiva" pitchFamily="66" charset="0"/>
              </a:rPr>
              <a:t>, пищеварительной, мочевыделительной, иммунной системы, заболеваниях кожи и опорно-двигательного аппарата. </a:t>
            </a: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В список «Самые полезные продукты» попали такие фрукты как: киви и хурма, ананас и гранат, абрикос и банан, авокадо и манго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Рисунок 6" descr="1260462217_frukt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3657600" y="228600"/>
            <a:ext cx="4876800" cy="3546764"/>
          </a:xfrm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124200"/>
            <a:ext cx="3733800" cy="914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Орехи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7" name="Рисунок 6" descr="2107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228600" y="228600"/>
            <a:ext cx="5029200" cy="3657600"/>
          </a:xfrm>
        </p:spPr>
      </p:pic>
      <p:sp>
        <p:nvSpPr>
          <p:cNvPr id="8" name="Прямоугольник 7"/>
          <p:cNvSpPr/>
          <p:nvPr/>
        </p:nvSpPr>
        <p:spPr>
          <a:xfrm>
            <a:off x="304800" y="4038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Орехи являются источником большого количества витаминов, минералов, белков, полезных жиров. Эти полезные продукты питания при ежедневном их потреблении хороши для профилактики сердечнососудистых заболеваний, сахарного диабета, анемии. Также доказано, что орехи – полезная пища при стрессах, депрессиях, упадке сил, общего тонуса организма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506869_large_18537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96" r="4396"/>
          <a:stretch>
            <a:fillRect/>
          </a:stretch>
        </p:blipFill>
        <p:spPr>
          <a:xfrm>
            <a:off x="3810000" y="304800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5867400" cy="762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Овощи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458200" cy="2667000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dirty="0" smtClean="0">
                <a:latin typeface="Monotype Corsiva" pitchFamily="66" charset="0"/>
              </a:rPr>
              <a:t>Самые полезные овощи:</a:t>
            </a:r>
          </a:p>
          <a:p>
            <a:pPr algn="just" fontAlgn="base"/>
            <a:r>
              <a:rPr lang="ru-RU" sz="2400" dirty="0" smtClean="0">
                <a:latin typeface="Monotype Corsiva" pitchFamily="66" charset="0"/>
              </a:rPr>
              <a:t>Морковь – источник каротина (полезен для кожи и для зрения),   обладает  антиоксидантными, антиканцерогенными свойствами, улучшает пищеварение и состав крови.</a:t>
            </a:r>
          </a:p>
          <a:p>
            <a:pPr algn="just" fontAlgn="base"/>
            <a:r>
              <a:rPr lang="ru-RU" sz="2400" dirty="0" smtClean="0">
                <a:latin typeface="Monotype Corsiva" pitchFamily="66" charset="0"/>
              </a:rPr>
              <a:t>Брокколи  - защищает от рака, укрепляет иммунитет, очищает кровь от холестерина (вредного).  </a:t>
            </a:r>
          </a:p>
          <a:p>
            <a:pPr algn="just" fontAlgn="base"/>
            <a:endParaRPr lang="ru-RU" sz="2000" dirty="0" smtClean="0">
              <a:latin typeface="Monotype Corsiva" pitchFamily="66" charset="0"/>
            </a:endParaRPr>
          </a:p>
          <a:p>
            <a:pPr algn="just" fontAlgn="base"/>
            <a:endParaRPr lang="ru-RU" sz="2000" dirty="0" smtClean="0">
              <a:latin typeface="Monotype Corsiva" pitchFamily="66" charset="0"/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276600"/>
            <a:ext cx="5867400" cy="14478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Яйца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19600"/>
            <a:ext cx="8534400" cy="188196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Источник  белка и других ценных веществ (содержат 12 видов витаминов и минералов). В рацион питания обязательно нужно включать яйца, однако более двух штук в сутки съедать не рекомендуется.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260462280_yaic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50" r="435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462240_dary-mory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50" r="4350"/>
          <a:stretch>
            <a:fillRect/>
          </a:stretch>
        </p:blipFill>
        <p:spPr>
          <a:xfrm>
            <a:off x="3505200" y="381000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5867400" cy="762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Рыба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038600"/>
            <a:ext cx="8534400" cy="259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Рыба способствует активизации работы мозга, быстрому заживлению ран, препятствует образованию раковых клеток. Благоприятно  воздействует  на сердечно-сосудистую систему, рыба значительно уменьшает возможность возникновения различных заболеваний сердца (в том числе аритмии и ишемии), инфарктов и инсультов.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215</Words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 вкусном  и полезном  питании</vt:lpstr>
      <vt:lpstr>Правильное    питание – это    полезное    питание</vt:lpstr>
      <vt:lpstr>Какие продукты полезны?</vt:lpstr>
      <vt:lpstr>Ягоды  </vt:lpstr>
      <vt:lpstr>  Фрукты   </vt:lpstr>
      <vt:lpstr>Орехи</vt:lpstr>
      <vt:lpstr>Овощи   </vt:lpstr>
      <vt:lpstr>Яйца </vt:lpstr>
      <vt:lpstr>Рыба </vt:lpstr>
      <vt:lpstr>Лук   и  чеснок</vt:lpstr>
      <vt:lpstr>Молочные  продукты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вкусном полезном  питании</dc:title>
  <dc:creator>Ирина</dc:creator>
  <cp:lastModifiedBy>ирина</cp:lastModifiedBy>
  <cp:revision>22</cp:revision>
  <dcterms:created xsi:type="dcterms:W3CDTF">2014-01-19T14:43:00Z</dcterms:created>
  <dcterms:modified xsi:type="dcterms:W3CDTF">2014-12-12T11:12:16Z</dcterms:modified>
</cp:coreProperties>
</file>