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104" y="3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cidumocqurumhdsivzws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28600"/>
            <a:ext cx="6858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Особенности развития речи детей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шестого года жизни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838201"/>
            <a:ext cx="6324600" cy="806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 шестом году жизни совершенствуются все стороны речи: словарный запас, грамматический строй, речевой слух и навык звукового анализа, связной речи, интонационной выразительности. Ребенок имеет достаточно развитую активную роль, пользуется во время общения развернутыми фразами, точно и понятно отвечает на вопросы, способен рассказать о событиях, свидетелем которых он был. Дошкольник не только выделяет существенные признаки в предметах и явлениях, но и начинает устанавливать причинно-следственные, временные, условные, сравнительные и другие отношения. В связи с этим речь усложняется в структурном отношении: возрастает объем высказываний, используются различные типы сложных предложений.</a:t>
            </a:r>
            <a:r>
              <a:rPr lang="ru-RU" sz="2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Важным моментом в развитии речи является развитый фонематический слух, т.е. умение отличать речевые звуки (фонемы) от других.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Активно развивается в этом возрасте и фонематическое восприятие. Дети способны определить на слух наличие или отсутствие того или иного звука в слове.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Но не все дети достаточно четко различают на слух определенные группы звуков, они нередко смешивают их. Это относится в основном к определенным звукам, например, не дифференцируют на слух звуки «с» 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», «с» и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«ж» и другие.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cidumocqurumhdsivzws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85800"/>
            <a:ext cx="6858000" cy="98298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8600" y="-304800"/>
            <a:ext cx="624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развития фонематического слуха и восприятия предлагаются детям этого возраста игры и упражнения, в которых нужно выделить слова с заданными звуками из фраз, небольших стихотворений.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Внятность </a:t>
            </a:r>
            <a:r>
              <a:rPr lang="ru-RU" sz="20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 четкость речи зависят от развития мышц языка, челюсти, состояния зубов, носоглотки. </a:t>
            </a:r>
            <a:endParaRPr lang="ru-RU" sz="2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524000"/>
            <a:ext cx="6248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Правильное речевое дыхание обеспечивает наилучшее звучание голоса. Своеобразный вдох и последующий плавный выдох создают условия для непрерывного и плавного звучания речи, для свободного скольжения голоса по высоте, для перехода от тихой речи к громкой и наоборот.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Чтобы выработать хорошую дикцию у ребенка, обеспечить четкое и благозвучное произношение, мы предлагаем вам уделить внимание играм для развития речевого дыхания и фонематического слуха. Следует, играя с ребенком, правильно произносить звуки в слове, обращая внимание малыша на правильное произношение.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800" y="4953000"/>
            <a:ext cx="6248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Игра "Веселый попугайчик".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развитие звуко-фонематического анализа, формирование чувства ритма, развитие способности звукоподражания.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Ход игры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: Ведущий проговаривает слоговые ряды с отстукиванием или прохлопыванием каждого слога. Ребенку говорят: "Ты - веселый попугайчик, а попугайчики повторяют каждое слово. Сможешь ли ты повторить за мной и отстукать ребром ладони каждое слово? Будь внимателен". Ребенок и ведущий сидят друг против друга за столом. По команде ребенок начинает отстукивать и повторять слоги: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а) одинаковые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ра-ра-ра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б) со сменой темпа (медленно - быстро)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ра-ра-ра-ра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ра-ра-ра-ра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ра-ра-ра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ра-ра-ра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в) с наращиванием ряда - па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па-па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- па-па-па -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па-па-па-па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-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cidumocqurumhdsivzwso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3352800"/>
            <a:ext cx="5943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Несмотря на значительное расширение лексики, ребенок ещё далёк от свободного пользования словами: наблюдаются недочёты, а иногда ошибки в употреблении слов и в построении фраз при пересказе сказок, рассказов, во время беседы. В этом случае не следует перебивать ребёнка, надо предоставить ему возможность закончить высказывание, а затем указать на ошибки, дать образец.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Таким образом, к концу шестого года жизни ребенок в речевом развитии достигает довольно высокого уровня. Он владеет правильным звукопроизношением, выразительной и эмоциональной речью, имеет необходимый для свободного общения со взрослыми и сверстниками словарный запас, грамматические формы. Его высказывания становятся содержательнее, точнее, выразительнее.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3400" y="152400"/>
            <a:ext cx="5867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Дети активно используют существительные с обобщающим, а также конкретным значением, обозначающие предметы, отдельные их части и детали, качества и свойства, прилагательные, обозначающие материал, свойства, качества, состояние предметов, широко употребляют глаголы с различными приставками и суффиксами. Дети учатся употреблять в речи слова с противоположным значением – антонимы (друг – враг, высокий - низкий); слова, близкие по смыслу – синонимы (ходить – идти, шагать; грустный – печальный, безрадостный).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678</Words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3</cp:revision>
  <dcterms:created xsi:type="dcterms:W3CDTF">2014-11-03T19:34:41Z</dcterms:created>
  <dcterms:modified xsi:type="dcterms:W3CDTF">2014-11-03T19:55:51Z</dcterms:modified>
</cp:coreProperties>
</file>