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8" r:id="rId3"/>
    <p:sldId id="259" r:id="rId4"/>
    <p:sldId id="266" r:id="rId5"/>
    <p:sldId id="260" r:id="rId6"/>
    <p:sldId id="261" r:id="rId7"/>
    <p:sldId id="262" r:id="rId8"/>
    <p:sldId id="265" r:id="rId9"/>
    <p:sldId id="263" r:id="rId10"/>
    <p:sldId id="264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CC6418-A890-4608-BAE5-9FC26CD6699C}" type="datetimeFigureOut">
              <a:rPr lang="ru-RU" smtClean="0"/>
              <a:pPr/>
              <a:t>30.01.2014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74CCDD-A6CC-4755-B30B-5121211D16D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  <p:transition spd="slow" advTm="4000">
    <p:split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CC6418-A890-4608-BAE5-9FC26CD6699C}" type="datetimeFigureOut">
              <a:rPr lang="ru-RU" smtClean="0"/>
              <a:pPr/>
              <a:t>30.01.2014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74CCDD-A6CC-4755-B30B-5121211D16D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Tm="4000">
    <p:split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CC6418-A890-4608-BAE5-9FC26CD6699C}" type="datetimeFigureOut">
              <a:rPr lang="ru-RU" smtClean="0"/>
              <a:pPr/>
              <a:t>30.01.2014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74CCDD-A6CC-4755-B30B-5121211D16D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Tm="4000">
    <p:split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CC6418-A890-4608-BAE5-9FC26CD6699C}" type="datetimeFigureOut">
              <a:rPr lang="ru-RU" smtClean="0"/>
              <a:pPr/>
              <a:t>30.01.2014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74CCDD-A6CC-4755-B30B-5121211D16D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Tm="4000">
    <p:split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CC6418-A890-4608-BAE5-9FC26CD6699C}" type="datetimeFigureOut">
              <a:rPr lang="ru-RU" smtClean="0"/>
              <a:pPr/>
              <a:t>30.01.2014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BE74CCDD-A6CC-4755-B30B-5121211D16D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 advTm="4000">
    <p:split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CC6418-A890-4608-BAE5-9FC26CD6699C}" type="datetimeFigureOut">
              <a:rPr lang="ru-RU" smtClean="0"/>
              <a:pPr/>
              <a:t>30.01.2014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74CCDD-A6CC-4755-B30B-5121211D16D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Tm="4000">
    <p:split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CC6418-A890-4608-BAE5-9FC26CD6699C}" type="datetimeFigureOut">
              <a:rPr lang="ru-RU" smtClean="0"/>
              <a:pPr/>
              <a:t>30.01.2014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74CCDD-A6CC-4755-B30B-5121211D16D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Tm="4000">
    <p:split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CC6418-A890-4608-BAE5-9FC26CD6699C}" type="datetimeFigureOut">
              <a:rPr lang="ru-RU" smtClean="0"/>
              <a:pPr/>
              <a:t>30.01.2014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74CCDD-A6CC-4755-B30B-5121211D16D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Tm="4000">
    <p:split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CC6418-A890-4608-BAE5-9FC26CD6699C}" type="datetimeFigureOut">
              <a:rPr lang="ru-RU" smtClean="0"/>
              <a:pPr/>
              <a:t>30.01.2014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74CCDD-A6CC-4755-B30B-5121211D16D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Tm="4000">
    <p:split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CC6418-A890-4608-BAE5-9FC26CD6699C}" type="datetimeFigureOut">
              <a:rPr lang="ru-RU" smtClean="0"/>
              <a:pPr/>
              <a:t>30.01.2014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74CCDD-A6CC-4755-B30B-5121211D16D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Tm="4000">
    <p:split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CC6418-A890-4608-BAE5-9FC26CD6699C}" type="datetimeFigureOut">
              <a:rPr lang="ru-RU" smtClean="0"/>
              <a:pPr/>
              <a:t>30.01.2014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74CCDD-A6CC-4755-B30B-5121211D16D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Tm="4000">
    <p:split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79CC6418-A890-4608-BAE5-9FC26CD6699C}" type="datetimeFigureOut">
              <a:rPr lang="ru-RU" smtClean="0"/>
              <a:pPr/>
              <a:t>30.01.2014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BE74CCDD-A6CC-4755-B30B-5121211D16DA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spd="slow" advTm="4000">
    <p:split/>
  </p:transition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4529158"/>
            <a:ext cx="8229600" cy="1971676"/>
          </a:xfrm>
        </p:spPr>
        <p:txBody>
          <a:bodyPr/>
          <a:lstStyle/>
          <a:p>
            <a:pPr algn="ctr">
              <a:buNone/>
            </a:pPr>
            <a:r>
              <a:rPr lang="ru-RU" dirty="0" smtClean="0"/>
              <a:t>Подготовил: учитель – логопед В.Т. </a:t>
            </a:r>
            <a:r>
              <a:rPr lang="ru-RU" dirty="0" err="1" smtClean="0"/>
              <a:t>Ольховик</a:t>
            </a:r>
            <a:endParaRPr lang="ru-RU" dirty="0" smtClean="0"/>
          </a:p>
          <a:p>
            <a:pPr algn="ctr">
              <a:buNone/>
            </a:pPr>
            <a:r>
              <a:rPr lang="ru-RU" dirty="0"/>
              <a:t>Д</a:t>
            </a:r>
            <a:r>
              <a:rPr lang="ru-RU" dirty="0" smtClean="0"/>
              <a:t>ОУ №15 </a:t>
            </a:r>
            <a:r>
              <a:rPr lang="ru-RU" smtClean="0"/>
              <a:t>«</a:t>
            </a:r>
            <a:r>
              <a:rPr lang="ru-RU" smtClean="0"/>
              <a:t>Ладушки</a:t>
            </a:r>
            <a:r>
              <a:rPr lang="ru-RU" dirty="0" smtClean="0"/>
              <a:t>»</a:t>
            </a:r>
          </a:p>
          <a:p>
            <a:pPr algn="ctr">
              <a:buNone/>
            </a:pPr>
            <a:r>
              <a:rPr lang="ru-RU" dirty="0" smtClean="0"/>
              <a:t>г. Козельск Калужской области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-1106862" y="1142984"/>
            <a:ext cx="11357725" cy="258532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solidFill>
                  <a:srgbClr val="FF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Осенняя лирика </a:t>
            </a:r>
          </a:p>
          <a:p>
            <a:pPr algn="ctr"/>
            <a:r>
              <a:rPr lang="ru-RU" sz="5400" b="1" cap="none" spc="0" dirty="0" smtClean="0">
                <a:ln w="11430"/>
                <a:solidFill>
                  <a:srgbClr val="FF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в стихах </a:t>
            </a:r>
          </a:p>
          <a:p>
            <a:pPr algn="ctr"/>
            <a:r>
              <a:rPr lang="ru-RU" sz="5400" b="1" dirty="0" smtClean="0">
                <a:ln w="11430"/>
                <a:solidFill>
                  <a:srgbClr val="FF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А.С.</a:t>
            </a:r>
            <a:r>
              <a:rPr lang="ru-RU" sz="5400" b="1" cap="none" spc="0" dirty="0" smtClean="0">
                <a:ln w="11430"/>
                <a:solidFill>
                  <a:srgbClr val="FF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Пушкина</a:t>
            </a:r>
            <a:endParaRPr lang="ru-RU" sz="5400" b="1" cap="none" spc="0" dirty="0">
              <a:ln w="11430"/>
              <a:solidFill>
                <a:srgbClr val="FF000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479624483"/>
      </p:ext>
    </p:extLst>
  </p:cSld>
  <p:clrMapOvr>
    <a:masterClrMapping/>
  </p:clrMapOvr>
  <p:transition spd="slow" advTm="4000">
    <p:split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642918"/>
            <a:ext cx="8929718" cy="5929354"/>
          </a:xfrm>
        </p:spPr>
        <p:txBody>
          <a:bodyPr>
            <a:normAutofit/>
          </a:bodyPr>
          <a:lstStyle/>
          <a:p>
            <a:pPr algn="r"/>
            <a:endParaRPr lang="ru-RU" sz="1400" dirty="0" smtClean="0"/>
          </a:p>
          <a:p>
            <a:pPr algn="r"/>
            <a:endParaRPr lang="ru-RU" sz="1400" dirty="0" smtClean="0"/>
          </a:p>
          <a:p>
            <a:pPr algn="r"/>
            <a:endParaRPr lang="ru-RU" sz="1400" dirty="0" smtClean="0"/>
          </a:p>
          <a:p>
            <a:pPr algn="r"/>
            <a:endParaRPr lang="ru-RU" sz="1400" dirty="0" smtClean="0"/>
          </a:p>
          <a:p>
            <a:pPr algn="r"/>
            <a:endParaRPr lang="ru-RU" sz="1400" dirty="0" smtClean="0"/>
          </a:p>
          <a:p>
            <a:pPr algn="r"/>
            <a:endParaRPr lang="ru-RU" sz="1400" dirty="0" smtClean="0"/>
          </a:p>
          <a:p>
            <a:pPr algn="r"/>
            <a:endParaRPr lang="ru-RU" sz="1400" dirty="0" smtClean="0"/>
          </a:p>
          <a:p>
            <a:pPr algn="r"/>
            <a:endParaRPr lang="ru-RU" sz="1400" dirty="0" smtClean="0"/>
          </a:p>
          <a:p>
            <a:pPr algn="r"/>
            <a:endParaRPr lang="ru-RU" sz="1400" dirty="0" smtClean="0"/>
          </a:p>
          <a:p>
            <a:pPr algn="r"/>
            <a:endParaRPr lang="ru-RU" sz="1400" dirty="0" smtClean="0"/>
          </a:p>
          <a:p>
            <a:pPr algn="r"/>
            <a:endParaRPr lang="ru-RU" sz="1400" dirty="0" smtClean="0"/>
          </a:p>
          <a:p>
            <a:pPr algn="r"/>
            <a:endParaRPr lang="ru-RU" sz="1400" dirty="0" smtClean="0"/>
          </a:p>
          <a:p>
            <a:pPr algn="r"/>
            <a:endParaRPr lang="ru-RU" sz="1400" dirty="0" smtClean="0"/>
          </a:p>
          <a:p>
            <a:pPr algn="r"/>
            <a:endParaRPr lang="ru-RU" sz="1400" dirty="0" smtClean="0"/>
          </a:p>
          <a:p>
            <a:pPr algn="r"/>
            <a:endParaRPr lang="ru-RU" sz="1400" dirty="0" smtClean="0"/>
          </a:p>
          <a:p>
            <a:pPr algn="r"/>
            <a:endParaRPr lang="ru-RU" sz="1400" dirty="0" smtClean="0"/>
          </a:p>
          <a:p>
            <a:pPr algn="r"/>
            <a:endParaRPr lang="ru-RU" sz="1400" dirty="0" smtClean="0"/>
          </a:p>
          <a:p>
            <a:pPr algn="r"/>
            <a:endParaRPr lang="ru-RU" sz="1400" dirty="0" smtClean="0"/>
          </a:p>
          <a:p>
            <a:pPr algn="r"/>
            <a:endParaRPr lang="ru-RU" sz="1400" dirty="0" smtClean="0"/>
          </a:p>
          <a:p>
            <a:pPr algn="ctr"/>
            <a:endParaRPr lang="ru-RU" sz="1400" dirty="0" smtClean="0"/>
          </a:p>
          <a:p>
            <a:pPr algn="ctr"/>
            <a:endParaRPr lang="ru-RU" sz="1400" dirty="0" smtClean="0"/>
          </a:p>
          <a:p>
            <a:pPr algn="ctr"/>
            <a:r>
              <a:rPr lang="ru-RU" sz="1400" dirty="0" smtClean="0"/>
              <a:t>В презентации использовались </a:t>
            </a:r>
            <a:r>
              <a:rPr lang="ru-RU" sz="1400" dirty="0" smtClean="0"/>
              <a:t>картины и </a:t>
            </a:r>
            <a:r>
              <a:rPr lang="ru-RU" sz="1400" dirty="0" smtClean="0"/>
              <a:t>фотографии из источников сети интернет</a:t>
            </a:r>
            <a:endParaRPr lang="ru-RU" sz="1400" dirty="0"/>
          </a:p>
        </p:txBody>
      </p:sp>
    </p:spTree>
    <p:extLst>
      <p:ext uri="{BB962C8B-B14F-4D97-AF65-F5344CB8AC3E}">
        <p14:creationId xmlns:p14="http://schemas.microsoft.com/office/powerpoint/2010/main" val="579049635"/>
      </p:ext>
    </p:extLst>
  </p:cSld>
  <p:clrMapOvr>
    <a:masterClrMapping/>
  </p:clrMapOvr>
  <p:transition spd="slow" advTm="4000">
    <p:split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246578"/>
            <a:ext cx="5940153" cy="63976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5786446" y="2049370"/>
            <a:ext cx="3357554" cy="230832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>
              <a:buNone/>
            </a:pPr>
            <a:r>
              <a:rPr lang="ru-RU" sz="4800" b="1" cap="none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Александр</a:t>
            </a:r>
          </a:p>
          <a:p>
            <a:pPr algn="ctr">
              <a:buNone/>
            </a:pPr>
            <a:r>
              <a:rPr lang="ru-RU" sz="4800" b="1" cap="none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Сергеевич</a:t>
            </a:r>
          </a:p>
          <a:p>
            <a:pPr algn="ctr">
              <a:buNone/>
            </a:pPr>
            <a:r>
              <a:rPr lang="ru-RU" sz="4800" b="1" cap="none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Пушкин</a:t>
            </a:r>
            <a:endParaRPr lang="ru-RU" sz="4800" b="1" cap="none" spc="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261642599"/>
      </p:ext>
    </p:extLst>
  </p:cSld>
  <p:clrMapOvr>
    <a:masterClrMapping/>
  </p:clrMapOvr>
  <p:transition spd="slow" advTm="4000">
    <p:split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04664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sz="4000" dirty="0" smtClean="0"/>
              <a:t>Уж небо осенью дышало, </a:t>
            </a:r>
            <a:br>
              <a:rPr lang="ru-RU" sz="4000" dirty="0" smtClean="0"/>
            </a:br>
            <a:r>
              <a:rPr lang="ru-RU" sz="1300" dirty="0" smtClean="0"/>
              <a:t> 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ru-RU" sz="1200" dirty="0" smtClean="0"/>
              <a:t> </a:t>
            </a:r>
          </a:p>
          <a:p>
            <a:endParaRPr lang="ru-RU" sz="12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348" y="1500174"/>
            <a:ext cx="7820827" cy="47863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56138749"/>
      </p:ext>
    </p:extLst>
  </p:cSld>
  <p:clrMapOvr>
    <a:masterClrMapping/>
  </p:clrMapOvr>
  <p:transition spd="slow" advTm="4000">
    <p:split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dirty="0" smtClean="0"/>
              <a:t>Уж реже солнышко блистало,</a:t>
            </a:r>
            <a:endParaRPr lang="ru-RU" sz="3600" dirty="0"/>
          </a:p>
        </p:txBody>
      </p:sp>
      <p:pic>
        <p:nvPicPr>
          <p:cNvPr id="4" name="Рисунок 3" descr="0_79b8f_ecf80fbd_-1-L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28728" y="2000240"/>
            <a:ext cx="6350000" cy="387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8005512"/>
      </p:ext>
    </p:extLst>
  </p:cSld>
  <p:clrMapOvr>
    <a:masterClrMapping/>
  </p:clrMapOvr>
  <p:transition spd="slow" advTm="4000">
    <p:split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0042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 </a:t>
            </a:r>
            <a:r>
              <a:rPr lang="ru-RU" sz="4000" dirty="0" smtClean="0"/>
              <a:t>Короче становился день, </a:t>
            </a:r>
            <a:br>
              <a:rPr lang="ru-RU" sz="4000" dirty="0" smtClean="0"/>
            </a:br>
            <a:r>
              <a:rPr lang="ru-RU" sz="4000" dirty="0" smtClean="0"/>
              <a:t> Лесов таинственная сень</a:t>
            </a:r>
            <a:br>
              <a:rPr lang="ru-RU" sz="4000" dirty="0" smtClean="0"/>
            </a:br>
            <a:r>
              <a:rPr lang="ru-RU" sz="4000" dirty="0" smtClean="0"/>
              <a:t> С печальным шумом обнажалась, </a:t>
            </a:r>
            <a:endParaRPr lang="ru-RU" sz="4000" dirty="0"/>
          </a:p>
        </p:txBody>
      </p:sp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4414" y="2071678"/>
            <a:ext cx="7000924" cy="43002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95162426"/>
      </p:ext>
    </p:extLst>
  </p:cSld>
  <p:clrMapOvr>
    <a:masterClrMapping/>
  </p:clrMapOvr>
  <p:transition spd="slow" advTm="4000">
    <p:split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571480"/>
            <a:ext cx="8229600" cy="1143000"/>
          </a:xfrm>
        </p:spPr>
        <p:txBody>
          <a:bodyPr>
            <a:noAutofit/>
          </a:bodyPr>
          <a:lstStyle/>
          <a:p>
            <a:r>
              <a:rPr lang="ru-RU" sz="3600" dirty="0" smtClean="0"/>
              <a:t>Ложился на поля туман, </a:t>
            </a:r>
            <a:br>
              <a:rPr lang="ru-RU" sz="3600" dirty="0" smtClean="0"/>
            </a:br>
            <a:endParaRPr lang="ru-RU" sz="3600" dirty="0"/>
          </a:p>
        </p:txBody>
      </p:sp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7290" y="1428736"/>
            <a:ext cx="6643734" cy="49643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04544298"/>
      </p:ext>
    </p:extLst>
  </p:cSld>
  <p:clrMapOvr>
    <a:masterClrMapping/>
  </p:clrMapOvr>
  <p:transition spd="slow" advTm="4000">
    <p:split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500042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sz="3600" dirty="0" smtClean="0"/>
              <a:t>Гусей крикливых караван </a:t>
            </a:r>
            <a:br>
              <a:rPr lang="ru-RU" sz="3600" dirty="0" smtClean="0"/>
            </a:br>
            <a:r>
              <a:rPr lang="ru-RU" sz="3600" dirty="0" smtClean="0"/>
              <a:t> Тянулся к югу: приближалась </a:t>
            </a:r>
            <a:r>
              <a:rPr lang="ru-RU" sz="1400" dirty="0" smtClean="0"/>
              <a:t/>
            </a:r>
            <a:br>
              <a:rPr lang="ru-RU" sz="1400" dirty="0" smtClean="0"/>
            </a:br>
            <a:endParaRPr lang="ru-RU" sz="1400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1538" y="1903977"/>
            <a:ext cx="7215238" cy="43111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71084888"/>
      </p:ext>
    </p:extLst>
  </p:cSld>
  <p:clrMapOvr>
    <a:masterClrMapping/>
  </p:clrMapOvr>
  <p:transition spd="slow" advTm="4000">
    <p:split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42852"/>
            <a:ext cx="8229600" cy="1143000"/>
          </a:xfrm>
        </p:spPr>
        <p:txBody>
          <a:bodyPr>
            <a:normAutofit/>
          </a:bodyPr>
          <a:lstStyle/>
          <a:p>
            <a:r>
              <a:rPr lang="ru-RU" sz="3600" dirty="0" smtClean="0"/>
              <a:t>Довольно скучная пора,</a:t>
            </a:r>
            <a:endParaRPr lang="ru-RU" sz="3600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910" y="1333519"/>
            <a:ext cx="7881966" cy="49754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84121085"/>
      </p:ext>
    </p:extLst>
  </p:cSld>
  <p:clrMapOvr>
    <a:masterClrMapping/>
  </p:clrMapOvr>
  <p:transition spd="slow" advTm="4000">
    <p:split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1400" dirty="0" smtClean="0"/>
              <a:t/>
            </a:r>
            <a:br>
              <a:rPr lang="ru-RU" sz="1400" dirty="0" smtClean="0"/>
            </a:br>
            <a:r>
              <a:rPr lang="ru-RU" sz="3600" dirty="0" smtClean="0"/>
              <a:t> Стоял ноябрь уж у двора.</a:t>
            </a:r>
            <a:br>
              <a:rPr lang="ru-RU" sz="3600" dirty="0" smtClean="0"/>
            </a:br>
            <a:endParaRPr lang="ru-RU" sz="3600" dirty="0"/>
          </a:p>
        </p:txBody>
      </p:sp>
      <p:pic>
        <p:nvPicPr>
          <p:cNvPr id="5" name="Рисунок 4" descr="yHapkEOn2f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71604" y="1428736"/>
            <a:ext cx="6096000" cy="45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6080021"/>
      </p:ext>
    </p:extLst>
  </p:cSld>
  <p:clrMapOvr>
    <a:masterClrMapping/>
  </p:clrMapOvr>
  <p:transition spd="slow" advTm="4000">
    <p:split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69</TotalTime>
  <Words>65</Words>
  <Application>Microsoft Office PowerPoint</Application>
  <PresentationFormat>Экран (4:3)</PresentationFormat>
  <Paragraphs>39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Апекс</vt:lpstr>
      <vt:lpstr>Презентация PowerPoint</vt:lpstr>
      <vt:lpstr>Презентация PowerPoint</vt:lpstr>
      <vt:lpstr>Уж небо осенью дышало,    </vt:lpstr>
      <vt:lpstr>Уж реже солнышко блистало,</vt:lpstr>
      <vt:lpstr> Короче становился день,   Лесов таинственная сень  С печальным шумом обнажалась, </vt:lpstr>
      <vt:lpstr>Ложился на поля туман,  </vt:lpstr>
      <vt:lpstr>Гусей крикливых караван   Тянулся к югу: приближалась  </vt:lpstr>
      <vt:lpstr>Довольно скучная пора,</vt:lpstr>
      <vt:lpstr>  Стоял ноябрь уж у двора. 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home</dc:creator>
  <cp:lastModifiedBy>home</cp:lastModifiedBy>
  <cp:revision>12</cp:revision>
  <dcterms:created xsi:type="dcterms:W3CDTF">2014-01-27T17:14:19Z</dcterms:created>
  <dcterms:modified xsi:type="dcterms:W3CDTF">2014-01-30T16:43:44Z</dcterms:modified>
</cp:coreProperties>
</file>