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2" r:id="rId4"/>
    <p:sldId id="259" r:id="rId5"/>
    <p:sldId id="257" r:id="rId6"/>
    <p:sldId id="258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C2CB-8EE1-490F-AA22-7D0BF300F5DB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CAA6-BD70-490E-AE0D-26DE3E694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childrensday/childrensday54jpg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МКДОУ «Новохоперский детский сад </a:t>
            </a:r>
            <a:r>
              <a:rPr lang="ru-RU" sz="3200" dirty="0" err="1" smtClean="0">
                <a:solidFill>
                  <a:srgbClr val="FF0000"/>
                </a:solidFill>
              </a:rPr>
              <a:t>общеразвивающего</a:t>
            </a:r>
            <a:r>
              <a:rPr lang="ru-RU" sz="3200" dirty="0" smtClean="0">
                <a:solidFill>
                  <a:srgbClr val="FF0000"/>
                </a:solidFill>
              </a:rPr>
              <a:t> вида№3 «Солнышко»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raznoe-4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33537"/>
            <a:ext cx="4038600" cy="4459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928802"/>
            <a:ext cx="3967162" cy="4240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Обучающая  презентация для    детей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«Части суток»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воспитатель: </a:t>
            </a:r>
          </a:p>
          <a:p>
            <a:pPr>
              <a:buNone/>
            </a:pPr>
            <a:r>
              <a:rPr lang="ru-RU" sz="4000" i="1" u="sng" dirty="0" smtClean="0">
                <a:solidFill>
                  <a:srgbClr val="0070C0"/>
                </a:solidFill>
              </a:rPr>
              <a:t>Петрова Елена </a:t>
            </a:r>
            <a:r>
              <a:rPr lang="ru-RU" sz="4000" i="1" u="sng" dirty="0" err="1" smtClean="0">
                <a:solidFill>
                  <a:srgbClr val="0070C0"/>
                </a:solidFill>
              </a:rPr>
              <a:t>Вячеславна</a:t>
            </a:r>
            <a:r>
              <a:rPr lang="ru-RU" sz="4000" i="1" u="sng" dirty="0" smtClean="0">
                <a:solidFill>
                  <a:srgbClr val="0070C0"/>
                </a:solidFill>
              </a:rPr>
              <a:t> </a:t>
            </a:r>
            <a:endParaRPr lang="ru-RU" sz="4000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71736" y="357166"/>
            <a:ext cx="62151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Вечер это время, когда дети приходят с прогулки, а взрослые с работы. Это время ужина, после которого можно немного поиграть, посмотреть телевизор или почитать интересную книгу.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Администратор\Desktop\childrensday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5429288" cy="3143272"/>
          </a:xfrm>
          <a:prstGeom prst="rect">
            <a:avLst/>
          </a:prstGeom>
          <a:noFill/>
        </p:spPr>
      </p:pic>
      <p:pic>
        <p:nvPicPr>
          <p:cNvPr id="23555" name="Picture 3" descr="C:\Users\Администратор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143140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НОЧЬ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329510" cy="31861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После вечера наступает самое темное время суток – ночь. Ночью все люди, животные и растения отдыхают, чтобы набрать сил на следующий день. Люди спят в своих кроватях под теплым одеялом, собачки и кошки сворачиваются калачиком на своих уютных местах, птицы прячутся в ветвях деревьев, а у растений закрыты бутоны.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4581" name="Picture 5" descr="C:\Users\Администратор\Desktop\10 кар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500218" cy="142876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medved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72008"/>
            <a:ext cx="2643206" cy="2000264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zvezd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0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СПОКОЙНОЙ НОЧИ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7366" y="1357298"/>
            <a:ext cx="7186634" cy="2643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.  </a:t>
            </a:r>
            <a:r>
              <a:rPr lang="ru-RU" dirty="0" smtClean="0">
                <a:solidFill>
                  <a:srgbClr val="0070C0"/>
                </a:solidFill>
              </a:rPr>
              <a:t>Ночь это время тишины, отдыха и сладких снов. Солнце прячется далеко за горизонтом и вокруг очень темно. Зато теперь на небе можно разглядеть звезды и на какое-то время выходит месяц.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3" descr="C:\Users\Администратор\Desktop\zvezd7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1643106" cy="6215082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302963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42"/>
            <a:ext cx="4429156" cy="26432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то время пока у нас длится ночь, на другой части земного шара светит солнце и вовсю идет день.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6626" name="Picture 2" descr="C:\Users\Администратор\Desktop\s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28950"/>
            <a:ext cx="6143667" cy="31861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5716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ЗА ПРОСМОТР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Администратор\Desktop\imagesCAD52UU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500330" cy="1857388"/>
          </a:xfrm>
          <a:prstGeom prst="rect">
            <a:avLst/>
          </a:prstGeom>
          <a:noFill/>
        </p:spPr>
      </p:pic>
      <p:pic>
        <p:nvPicPr>
          <p:cNvPr id="27651" name="Picture 3" descr="C:\Users\Администратор\Desktop\imagesCA3T4K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857628"/>
            <a:ext cx="2414596" cy="2714644"/>
          </a:xfrm>
          <a:prstGeom prst="rect">
            <a:avLst/>
          </a:prstGeom>
          <a:noFill/>
        </p:spPr>
      </p:pic>
      <p:pic>
        <p:nvPicPr>
          <p:cNvPr id="27652" name="Picture 4" descr="C:\Users\Администратор\Desktop\sun0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357454" cy="2000264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deva28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7" y="428604"/>
            <a:ext cx="1643075" cy="1571635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85122300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857364"/>
            <a:ext cx="7072362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428605"/>
            <a:ext cx="5815026" cy="1285883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ЧАСТИ СУТОК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500174"/>
            <a:ext cx="6429420" cy="464347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Время </a:t>
            </a:r>
            <a:r>
              <a:rPr lang="ru-RU" dirty="0">
                <a:solidFill>
                  <a:srgbClr val="0070C0"/>
                </a:solidFill>
              </a:rPr>
              <a:t>суток для </a:t>
            </a:r>
            <a:r>
              <a:rPr lang="ru-RU" dirty="0" smtClean="0">
                <a:solidFill>
                  <a:srgbClr val="0070C0"/>
                </a:solidFill>
              </a:rPr>
              <a:t>детей</a:t>
            </a:r>
            <a:r>
              <a:rPr lang="ru-RU" dirty="0">
                <a:solidFill>
                  <a:srgbClr val="0070C0"/>
                </a:solidFill>
              </a:rPr>
              <a:t>, для взрослых и для всей растительной и живой природы состоит из четырех отрезков времени: утро, день, вечер и ночь. Каждый временной промежуток отличается друг от друга положением солнца, расположением стрелок на часах, нашими делами и занятиями</a:t>
            </a:r>
            <a:r>
              <a:rPr lang="ru-RU" dirty="0"/>
              <a:t>. </a:t>
            </a:r>
          </a:p>
        </p:txBody>
      </p:sp>
      <p:pic>
        <p:nvPicPr>
          <p:cNvPr id="1026" name="Picture 2" descr="C:\Users\Администратор\Desktop\1 будильн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1857388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дминистратор\Desktop\части сут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571480"/>
            <a:ext cx="57150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Утром надо встать с постели, аккуратно застелить ее. Затем пойти умыться, почистить зубы, сделать зарядку и собраться в детский сад или школу. А тем временем на кухне утром нас уже ждет завтрак, который приготовила мама.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imagesCAWN6D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1500198" cy="178595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10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3071834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УТРО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9"/>
            <a:ext cx="6758006" cy="3214709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 деревнях с самого раннего утра, как только встает солнышко всю округу будит петушок своим громким «</a:t>
            </a:r>
            <a:r>
              <a:rPr lang="ru-RU" dirty="0" err="1">
                <a:solidFill>
                  <a:srgbClr val="0070C0"/>
                </a:solidFill>
              </a:rPr>
              <a:t>Ку-Ка-Ре-Ку</a:t>
            </a:r>
            <a:r>
              <a:rPr lang="ru-RU" dirty="0">
                <a:solidFill>
                  <a:srgbClr val="0070C0"/>
                </a:solidFill>
              </a:rPr>
              <a:t>»! А в городе рано утром звенит будильник, сообщая, что пора вставать.</a:t>
            </a:r>
          </a:p>
        </p:txBody>
      </p:sp>
      <p:pic>
        <p:nvPicPr>
          <p:cNvPr id="2050" name="Picture 2" descr="C:\Users\Администратор\Desktop\2 будильн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643074" cy="1857388"/>
          </a:xfrm>
          <a:prstGeom prst="rect">
            <a:avLst/>
          </a:prstGeom>
          <a:noFill/>
        </p:spPr>
      </p:pic>
      <p:pic>
        <p:nvPicPr>
          <p:cNvPr id="5121" name="Picture 1" descr="C:\Users\Администратор\Desktop\childrensday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43446"/>
            <a:ext cx="3214710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ПРОБУЖДЕНИЕ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600201"/>
            <a:ext cx="6615130" cy="311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Еще </a:t>
            </a:r>
            <a:r>
              <a:rPr lang="ru-RU" dirty="0">
                <a:solidFill>
                  <a:srgbClr val="0070C0"/>
                </a:solidFill>
              </a:rPr>
              <a:t>летом, на траве бывает утренняя роса. Это когда на трава мокрая, как будто прошел дождь, а на самом деле никакого дождика не было, просто за ночь воздух остыл и превратился в маленькие капельки воды, которые </a:t>
            </a:r>
            <a:r>
              <a:rPr lang="ru-RU" dirty="0" err="1">
                <a:solidFill>
                  <a:srgbClr val="0070C0"/>
                </a:solidFill>
              </a:rPr>
              <a:t>осели</a:t>
            </a:r>
            <a:r>
              <a:rPr lang="ru-RU" dirty="0">
                <a:solidFill>
                  <a:srgbClr val="0070C0"/>
                </a:solidFill>
              </a:rPr>
              <a:t> на листочках и травинках.</a:t>
            </a:r>
          </a:p>
        </p:txBody>
      </p:sp>
      <p:pic>
        <p:nvPicPr>
          <p:cNvPr id="3075" name="Picture 3" descr="C:\Users\Администратор\Desktop\iкапел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857760"/>
            <a:ext cx="2714636" cy="1714507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4 кар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29198"/>
            <a:ext cx="1714512" cy="1571636"/>
          </a:xfrm>
          <a:prstGeom prst="rect">
            <a:avLst/>
          </a:prstGeom>
          <a:noFill/>
        </p:spPr>
      </p:pic>
      <p:pic>
        <p:nvPicPr>
          <p:cNvPr id="4097" name="Picture 1" descr="C:\Users\Администратор\Desktop\childrensday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928816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</a:t>
            </a:r>
            <a:r>
              <a:rPr lang="ru-RU" sz="6600" b="1" i="1" dirty="0" smtClean="0">
                <a:solidFill>
                  <a:srgbClr val="FF0000"/>
                </a:solidFill>
              </a:rPr>
              <a:t>ПРОГУЛКА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142876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Днем человек бодрствует. Дети играют во дворе дома или детского сада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Администратор\Desktop\7 кар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2286016" cy="1857388"/>
          </a:xfrm>
          <a:prstGeom prst="rect">
            <a:avLst/>
          </a:prstGeom>
          <a:noFill/>
        </p:spPr>
      </p:pic>
      <p:pic>
        <p:nvPicPr>
          <p:cNvPr id="3076" name="Picture 4" descr="http://allforchildren.ru/pictures/childrensday_s/childrensday54.jpg">
            <a:hlinkClick r:id="rId3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857628"/>
            <a:ext cx="3571900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071546"/>
            <a:ext cx="6500858" cy="292895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В дневное время суток для детей проходят занятия в детском саду и в школе, после чего наступает обеденное время.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482" name="Picture 2" descr="C:\Users\Администратор\Desktop\childrensday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2214578" cy="2143140"/>
          </a:xfrm>
          <a:prstGeom prst="rect">
            <a:avLst/>
          </a:prstGeom>
          <a:noFill/>
        </p:spPr>
      </p:pic>
      <p:pic>
        <p:nvPicPr>
          <p:cNvPr id="20483" name="Picture 3" descr="C:\Users\Администратор\Desktop\untitled  0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00504"/>
            <a:ext cx="3071834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       </a:t>
            </a:r>
            <a:r>
              <a:rPr lang="ru-RU" sz="6000" b="1" i="1" dirty="0" smtClean="0">
                <a:solidFill>
                  <a:srgbClr val="FF0000"/>
                </a:solidFill>
              </a:rPr>
              <a:t>ДЕНЬ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357562"/>
            <a:ext cx="669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4" name="Picture 4" descr="C:\Users\Администратор\Desktop\11кар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ВЕЧЕР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Вечером солнышко опускается все ниже и ниже и садится за горизонт. Это время суток называется вечер. А когда солнце исчезает за горизонтом можно наблюдать красивый закат. Он может быть ярким в желто-красных лучах.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Администратор\Desktop\8 кар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428760" cy="142876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oblaka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928958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429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МКДОУ «Новохоперский детский сад общеразвивающего вида№3 «Солнышко»</vt:lpstr>
      <vt:lpstr>ЧАСТИ СУТОК </vt:lpstr>
      <vt:lpstr>Слайд 3</vt:lpstr>
      <vt:lpstr>Слайд 4</vt:lpstr>
      <vt:lpstr>УТРО </vt:lpstr>
      <vt:lpstr>ПРОБУЖДЕНИЕ</vt:lpstr>
      <vt:lpstr>       ПРОГУЛКА </vt:lpstr>
      <vt:lpstr>В дневное время суток для детей проходят занятия в детском саду и в школе, после чего наступает обеденное время.</vt:lpstr>
      <vt:lpstr>ВЕЧЕР </vt:lpstr>
      <vt:lpstr>Слайд 10</vt:lpstr>
      <vt:lpstr>НОЧЬ </vt:lpstr>
      <vt:lpstr>СПОКОЙНОЙ НОЧИ </vt:lpstr>
      <vt:lpstr>В то время пока у нас длится ночь, на другой части земного шара светит солнце и вовсю идет день. </vt:lpstr>
      <vt:lpstr>  ЗА ПРОСМОТР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СУТОК</dc:title>
  <dc:creator>Дмитрий Каленюк</dc:creator>
  <cp:lastModifiedBy>Дмитрий Каленюк</cp:lastModifiedBy>
  <cp:revision>30</cp:revision>
  <dcterms:created xsi:type="dcterms:W3CDTF">2013-02-24T14:53:38Z</dcterms:created>
  <dcterms:modified xsi:type="dcterms:W3CDTF">2013-04-04T15:25:46Z</dcterms:modified>
</cp:coreProperties>
</file>