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20.01.2015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20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eg"/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27984" y="3886200"/>
            <a:ext cx="3344416" cy="1752600"/>
          </a:xfrm>
        </p:spPr>
        <p:txBody>
          <a:bodyPr>
            <a:normAutofit/>
          </a:bodyPr>
          <a:lstStyle/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 первой квалификационной категории: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Иванова О.В.</a:t>
            </a: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548681"/>
            <a:ext cx="7772400" cy="2664295"/>
          </a:xfrm>
        </p:spPr>
        <p:txBody>
          <a:bodyPr>
            <a:normAutofit/>
          </a:bodyPr>
          <a:lstStyle/>
          <a:p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Конструирование </a:t>
            </a:r>
            <a:b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5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детском саду</a:t>
            </a:r>
            <a:endParaRPr lang="ru-RU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6063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48680"/>
            <a:ext cx="5132960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 descr="C:\Users\User\Downloads\i (2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3573016"/>
            <a:ext cx="3600400" cy="28439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1115616" y="4653136"/>
            <a:ext cx="2664296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Совушка-сова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3553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85489"/>
            <a:ext cx="4032448" cy="30303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84671"/>
            <a:ext cx="4030216" cy="34770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502253" y="4221088"/>
            <a:ext cx="3061635" cy="142082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птички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15768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548680"/>
            <a:ext cx="2790825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 descr="C:\Users\User\Downloads\i (1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4608" y="2420888"/>
            <a:ext cx="2811568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User\Downloads\i (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3789040"/>
            <a:ext cx="2657078" cy="27248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4932040" y="623975"/>
            <a:ext cx="3881214" cy="144016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Зайчики-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попрыгайчики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3598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User\Downloads\i (1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717971"/>
            <a:ext cx="2376264" cy="19442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 descr="C:\Users\User\Downloads\i (18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861049"/>
            <a:ext cx="2304256" cy="26603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1712337"/>
            <a:ext cx="3372594" cy="32875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Скругленный прямоугольник 1"/>
          <p:cNvSpPr/>
          <p:nvPr/>
        </p:nvSpPr>
        <p:spPr>
          <a:xfrm>
            <a:off x="251520" y="332656"/>
            <a:ext cx="4968552" cy="100811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Цып-цып-</a:t>
            </a:r>
            <a:r>
              <a:rPr lang="ru-RU" sz="28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цып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мои цыплятки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27266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User\Downloads\i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880" y="1628800"/>
            <a:ext cx="2954534" cy="31472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7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98414" y="3789041"/>
            <a:ext cx="2622058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144463"/>
            <a:ext cx="2880321" cy="27793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0365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309372"/>
            <a:ext cx="2664296" cy="2217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7" y="4005063"/>
            <a:ext cx="2664297" cy="2492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 descr="C:\Users\User\Downloads\i (5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2175823"/>
            <a:ext cx="3024335" cy="25063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4571999" y="692696"/>
            <a:ext cx="4176465" cy="108012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Домашние животные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3100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620688"/>
            <a:ext cx="5029200" cy="2266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195" name="Picture 3" descr="C:\Users\User\Downloads\i (3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3356992"/>
            <a:ext cx="4608511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0150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76672"/>
            <a:ext cx="4752975" cy="3038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219" name="Picture 3" descr="C:\Users\User\Downloads\i (1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501008"/>
            <a:ext cx="4464496" cy="28083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98266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Проблему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конструктивной деятельности детей дошкольного возраста рассматривали: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Л.А.Венгер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В.С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Мухина, 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Н.Н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Поддъяков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Г.А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Урунтаева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     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В.Г. Нечаева,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З.В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Лиштван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        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А.Н.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Давидчук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Л.А.Парамонова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Л.В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Куцакова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Г.А.Урадовских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80311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4392488"/>
          </a:xfrm>
        </p:spPr>
        <p:txBody>
          <a:bodyPr>
            <a:normAutofit/>
          </a:bodyPr>
          <a:lstStyle/>
          <a:p>
            <a:pPr algn="just"/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Термин «конструирование» (от латинского слова </a:t>
            </a:r>
            <a:r>
              <a:rPr lang="ru-RU" sz="4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соnstruerе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означает приведение в определенное взаимоположение различных предметов, частей, элементов.</a:t>
            </a:r>
          </a:p>
        </p:txBody>
      </p:sp>
    </p:spTree>
    <p:extLst>
      <p:ext uri="{BB962C8B-B14F-4D97-AF65-F5344CB8AC3E}">
        <p14:creationId xmlns:p14="http://schemas.microsoft.com/office/powerpoint/2010/main" val="1528510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Детское конструирование -  это один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из продуктивных видов деятельности дошкольника, предполагающий создание конструкции по образцу, условиям или собственному замыслу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Л.А. </a:t>
            </a:r>
            <a:r>
              <a:rPr lang="ru-RU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Венгер,В.С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Мухина</a:t>
            </a:r>
          </a:p>
        </p:txBody>
      </p:sp>
    </p:spTree>
    <p:extLst>
      <p:ext uri="{BB962C8B-B14F-4D97-AF65-F5344CB8AC3E}">
        <p14:creationId xmlns:p14="http://schemas.microsoft.com/office/powerpoint/2010/main" val="196648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Детское конструирование -  это деятельность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тесно связанная с игрой и отвечающая интересам детей, а также создание различных построек из строительного материала, изготовление поделок и игрушек из бумаги, картона, дерева и т.п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r">
              <a:buNone/>
            </a:pP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З.В.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Лиштван</a:t>
            </a:r>
            <a:endParaRPr lang="ru-RU" sz="3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988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Детское конструирование -  это процесс </a:t>
            </a: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сооружения построек, в которых предусматривается взаимное расположение частей и элементов, а также способы их соединения</a:t>
            </a: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 algn="r">
              <a:buNone/>
            </a:pPr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Г.А. </a:t>
            </a:r>
            <a:r>
              <a:rPr lang="ru-RU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Урунтаева</a:t>
            </a:r>
            <a:endParaRPr lang="ru-RU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3868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1209203" y="836712"/>
            <a:ext cx="6768752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/>
              <a:t>Типы конструирования</a:t>
            </a:r>
            <a:endParaRPr lang="ru-RU" sz="4000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11560" y="2654748"/>
            <a:ext cx="3744416" cy="387059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Техническое:</a:t>
            </a:r>
          </a:p>
          <a:p>
            <a:pPr algn="ctr"/>
            <a:r>
              <a:rPr lang="ru-RU" sz="2400" dirty="0"/>
              <a:t>конструирование из строительного материала, конструирование из деталей конструктора, конструирование из крупно – габаритных модульных блоков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932040" y="2708920"/>
            <a:ext cx="3600400" cy="381642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/>
              <a:t>Художественное:</a:t>
            </a:r>
            <a:r>
              <a:rPr lang="ru-RU" sz="2800" dirty="0" smtClean="0"/>
              <a:t>  </a:t>
            </a:r>
          </a:p>
          <a:p>
            <a:pPr algn="ctr"/>
            <a:r>
              <a:rPr lang="ru-RU" sz="2800" dirty="0"/>
              <a:t>конструирование из </a:t>
            </a:r>
            <a:r>
              <a:rPr lang="ru-RU" sz="2800" dirty="0" smtClean="0"/>
              <a:t>бумаги и картона, </a:t>
            </a:r>
            <a:r>
              <a:rPr lang="ru-RU" sz="2800" dirty="0"/>
              <a:t>природного </a:t>
            </a:r>
            <a:r>
              <a:rPr lang="ru-RU" sz="2800" dirty="0" smtClean="0"/>
              <a:t>и бросового материала</a:t>
            </a:r>
            <a:endParaRPr lang="ru-RU" sz="2800" dirty="0"/>
          </a:p>
        </p:txBody>
      </p:sp>
      <p:cxnSp>
        <p:nvCxnSpPr>
          <p:cNvPr id="9" name="Прямая со стрелкой 8"/>
          <p:cNvCxnSpPr>
            <a:stCxn id="4" idx="2"/>
            <a:endCxn id="7" idx="0"/>
          </p:cNvCxnSpPr>
          <p:nvPr/>
        </p:nvCxnSpPr>
        <p:spPr>
          <a:xfrm>
            <a:off x="4593579" y="2060848"/>
            <a:ext cx="2138661" cy="648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4" idx="2"/>
            <a:endCxn id="5" idx="0"/>
          </p:cNvCxnSpPr>
          <p:nvPr/>
        </p:nvCxnSpPr>
        <p:spPr>
          <a:xfrm flipH="1">
            <a:off x="2483768" y="2060848"/>
            <a:ext cx="2109811" cy="5939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642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Конструирование развивает: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Пространственное воображение;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Глазомер;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Архитектурно-художественный вкус;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Индивидуальность в сочетании с умением работать в творческом коллективе сверстников;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Личностные качества – аккуратность, сосредоточенность, усидчивость, терпение;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Чувство гармонии, пропорции, симметрии, формы, красоты.</a:t>
            </a:r>
          </a:p>
        </p:txBody>
      </p:sp>
    </p:spTree>
    <p:extLst>
      <p:ext uri="{BB962C8B-B14F-4D97-AF65-F5344CB8AC3E}">
        <p14:creationId xmlns:p14="http://schemas.microsoft.com/office/powerpoint/2010/main" val="90864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520849"/>
            <a:ext cx="3168352" cy="22020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90736" y="509984"/>
            <a:ext cx="3364362" cy="2270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 descr="C:\Users\User\Downloads\221758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3210155"/>
            <a:ext cx="3888432" cy="3149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Скругленный прямоугольник 3"/>
          <p:cNvSpPr/>
          <p:nvPr/>
        </p:nvSpPr>
        <p:spPr>
          <a:xfrm>
            <a:off x="539552" y="2996953"/>
            <a:ext cx="1512168" cy="33628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wordArtVert" rtlCol="0" anchor="ctr"/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Бабочки-</a:t>
            </a:r>
          </a:p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красавицы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4245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595</TotalTime>
  <Words>254</Words>
  <Application>Microsoft Office PowerPoint</Application>
  <PresentationFormat>Экран (4:3)</PresentationFormat>
  <Paragraphs>34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Воздушный поток</vt:lpstr>
      <vt:lpstr>Конструирование  в детском саду</vt:lpstr>
      <vt:lpstr>Презентация PowerPoint</vt:lpstr>
      <vt:lpstr>Термин «конструирование» (от латинского слова соnstruerе) означает приведение в определенное взаимоположение различных предметов, частей, элементов.</vt:lpstr>
      <vt:lpstr>Презентация PowerPoint</vt:lpstr>
      <vt:lpstr>Презентация PowerPoint</vt:lpstr>
      <vt:lpstr>Презентация PowerPoint</vt:lpstr>
      <vt:lpstr>Презентация PowerPoint</vt:lpstr>
      <vt:lpstr>Конструирование развивает: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Конструирование  в детском саду</dc:title>
  <dc:creator>User</dc:creator>
  <cp:lastModifiedBy>User</cp:lastModifiedBy>
  <cp:revision>18</cp:revision>
  <dcterms:created xsi:type="dcterms:W3CDTF">2015-01-18T09:18:07Z</dcterms:created>
  <dcterms:modified xsi:type="dcterms:W3CDTF">2015-01-21T01:19:40Z</dcterms:modified>
</cp:coreProperties>
</file>