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886200"/>
            <a:ext cx="3344416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первой квалификационной категории: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О.В.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664295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513296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User\Downloads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3600400" cy="284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115616" y="4653136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Совушка-сова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5489"/>
            <a:ext cx="4032448" cy="303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84671"/>
            <a:ext cx="4030216" cy="347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02253" y="4221088"/>
            <a:ext cx="3061635" cy="1420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птички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27908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User\Downloads\i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608" y="2420888"/>
            <a:ext cx="281156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ownloads\i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2657078" cy="272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932040" y="623975"/>
            <a:ext cx="388121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Зайчики-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попрыгайчики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i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17971"/>
            <a:ext cx="237626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ownloads\i (1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9"/>
            <a:ext cx="2304256" cy="266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12337"/>
            <a:ext cx="3372594" cy="328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51520" y="332656"/>
            <a:ext cx="49685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Цып-цып-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цып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мои цыплятки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880" y="1628800"/>
            <a:ext cx="2954534" cy="314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8414" y="3789041"/>
            <a:ext cx="262205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44463"/>
            <a:ext cx="2880321" cy="277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3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9372"/>
            <a:ext cx="2664296" cy="22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005063"/>
            <a:ext cx="2664297" cy="249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C:\Users\User\Downloads\i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75823"/>
            <a:ext cx="3024335" cy="250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571999" y="692696"/>
            <a:ext cx="417646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животные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3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0292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 descr="C:\Users\User\Downloads\i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460851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15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47529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 descr="C:\Users\User\Downloads\i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446449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2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конструктивной деятельности детей дошкольного возраста рассматривали: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Л.А.Венгер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В.С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Мухина,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Поддъяков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Г.А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Урунтаева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В.Г. Нечаева,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З.В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Лиштван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Давидчук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Л.А.Парамонова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Л.В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Куцакова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Г.А.Урадовских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3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92488"/>
          </a:xfrm>
        </p:spPr>
        <p:txBody>
          <a:bodyPr>
            <a:norm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«конструирование» (от латинского слова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соnstruerе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означает приведение в определенное взаимоположение различных предметов, частей,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15285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конструирование -  это один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продуктивных видов деятельности дошкольника, предполагающий создание конструкции по образцу, условиям или собственному замыслу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Л.А.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Венгер,В.С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Мухина</a:t>
            </a:r>
          </a:p>
        </p:txBody>
      </p:sp>
    </p:spTree>
    <p:extLst>
      <p:ext uri="{BB962C8B-B14F-4D97-AF65-F5344CB8AC3E}">
        <p14:creationId xmlns:p14="http://schemas.microsoft.com/office/powerpoint/2010/main" val="19664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конструирование -  это деятельность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тесно связанная с игрой и отвечающая интересам детей, а также создание различных построек из строительного материала, изготовление поделок и игрушек из бумаги, картона, дерева и т.п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З.В.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Лиштван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конструирование -  это процесс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 построек, в которых предусматривается взаимное расположение частей и элементов, а также способы их соединения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Г.А.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Урунтаева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09203" y="836712"/>
            <a:ext cx="676875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Типы конструирования</a:t>
            </a:r>
            <a:endParaRPr lang="ru-RU" sz="4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654748"/>
            <a:ext cx="3744416" cy="3870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Техническое:</a:t>
            </a:r>
          </a:p>
          <a:p>
            <a:pPr algn="ctr"/>
            <a:r>
              <a:rPr lang="ru-RU" sz="2400" dirty="0"/>
              <a:t>конструирование из строительного материала, конструирование из деталей конструктора, конструирование из крупно – габаритных модульных блоков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2708920"/>
            <a:ext cx="3600400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Художественное:</a:t>
            </a:r>
            <a:r>
              <a:rPr lang="ru-RU" sz="2800" dirty="0" smtClean="0"/>
              <a:t>  </a:t>
            </a:r>
          </a:p>
          <a:p>
            <a:pPr algn="ctr"/>
            <a:r>
              <a:rPr lang="ru-RU" sz="2800" dirty="0"/>
              <a:t>конструирование из </a:t>
            </a:r>
            <a:r>
              <a:rPr lang="ru-RU" sz="2800" dirty="0" smtClean="0"/>
              <a:t>бумаги и картона, </a:t>
            </a:r>
            <a:r>
              <a:rPr lang="ru-RU" sz="2800" dirty="0"/>
              <a:t>природного </a:t>
            </a:r>
            <a:r>
              <a:rPr lang="ru-RU" sz="2800" dirty="0" smtClean="0"/>
              <a:t>и бросового материала</a:t>
            </a:r>
            <a:endParaRPr lang="ru-RU" sz="2800" dirty="0"/>
          </a:p>
        </p:txBody>
      </p:sp>
      <p:cxnSp>
        <p:nvCxnSpPr>
          <p:cNvPr id="9" name="Прямая со стрелкой 8"/>
          <p:cNvCxnSpPr>
            <a:stCxn id="4" idx="2"/>
            <a:endCxn id="7" idx="0"/>
          </p:cNvCxnSpPr>
          <p:nvPr/>
        </p:nvCxnSpPr>
        <p:spPr>
          <a:xfrm>
            <a:off x="4593579" y="2060848"/>
            <a:ext cx="2138661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flipH="1">
            <a:off x="2483768" y="2060848"/>
            <a:ext cx="2109811" cy="59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развивает: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Пространственное воображение;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Глазомер;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Архитектурно-художественный вкус;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Индивидуальность в сочетании с умением работать в творческом коллективе сверстников;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 – аккуратность, сосредоточенность, усидчивость, терпение;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гармонии, пропорции, симметрии, формы, красоты.</a:t>
            </a:r>
          </a:p>
        </p:txBody>
      </p:sp>
    </p:spTree>
    <p:extLst>
      <p:ext uri="{BB962C8B-B14F-4D97-AF65-F5344CB8AC3E}">
        <p14:creationId xmlns:p14="http://schemas.microsoft.com/office/powerpoint/2010/main" val="9086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0849"/>
            <a:ext cx="3168352" cy="220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736" y="509984"/>
            <a:ext cx="3364362" cy="227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User\Downloads\2217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0155"/>
            <a:ext cx="3888432" cy="314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2996953"/>
            <a:ext cx="1512168" cy="3362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Бабочки-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красавицы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595</TotalTime>
  <Words>254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Конструирование  в детском саду</vt:lpstr>
      <vt:lpstr>Презентация PowerPoint</vt:lpstr>
      <vt:lpstr>Термин «конструирование» (от латинского слова соnstruerе) означает приведение в определенное взаимоположение различных предметов, частей, элементов.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Конструирование развивает: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 в детском саду</dc:title>
  <dc:creator>User</dc:creator>
  <cp:lastModifiedBy>User</cp:lastModifiedBy>
  <cp:revision>18</cp:revision>
  <dcterms:created xsi:type="dcterms:W3CDTF">2015-01-18T09:18:07Z</dcterms:created>
  <dcterms:modified xsi:type="dcterms:W3CDTF">2015-01-21T01:19:40Z</dcterms:modified>
</cp:coreProperties>
</file>