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62" r:id="rId3"/>
    <p:sldId id="263" r:id="rId4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FF"/>
    <a:srgbClr val="99FF66"/>
    <a:srgbClr val="000070"/>
    <a:srgbClr val="004200"/>
    <a:srgbClr val="007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336" y="79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B9B1-C696-4FF8-BFBD-801C3D36A55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6104-8DA1-42CD-B584-47FB9903F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5460-28CF-4CDD-BB54-CBEA900CD7A5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C468-D78A-4833-B5CA-9AD2931DC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F936-1F17-4D90-978A-23AC03780C8D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DCFD-FCE7-419E-9704-275541ECF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8B76-BBB4-4ACF-B616-B3FAADE229B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E234-C8B0-4BB5-A7E5-9720D2A0D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65E0-4FD0-47B1-9523-AE7C702FFCAE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6451-1F08-4D02-A56A-ADD34F490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0F45-064F-431D-A138-A41DA054150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40CD-440E-4125-9760-183814E20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6FBA-ACCC-47AD-8A5E-C2FDAB22DE2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D7E8-6698-4709-89C9-CEB5E3F65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03A2-EF7E-4B1B-B0C6-537E1B42A99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CB3B-F389-4F8F-89FA-E5CB13965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112D-08FE-4320-8634-4B8932000A58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EF2A-9556-413A-AF89-C1F36A47B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30FD-ABBE-4566-9272-F8A38182AF80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CA70-EE23-4B97-B5D5-F8BD395AD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A933-89FD-40B6-A945-654822D8C7F8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CA1C-68D8-4432-9EF7-4C539FE14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B0AE5-EC74-4F27-851B-B055AC5B54DA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07DA6F-DD4D-40AF-BAC8-F681CFDED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09563" y="214313"/>
            <a:ext cx="9286875" cy="6215062"/>
          </a:xfrm>
          <a:prstGeom prst="round2DiagRect">
            <a:avLst/>
          </a:prstGeom>
          <a:noFill/>
          <a:ln>
            <a:solidFill>
              <a:srgbClr val="007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600"/>
              </a:solidFill>
            </a:endParaRPr>
          </a:p>
        </p:txBody>
      </p:sp>
      <p:pic>
        <p:nvPicPr>
          <p:cNvPr id="11" name="Рисунок 10" descr="Наименование учебного заведния - 1 февраля 2012 г. в ГБОУ 1784 стартовал первый этап Московского городского &quot;Фестиваля конструи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8704" y="3284984"/>
            <a:ext cx="5112568" cy="306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12" name="TextBox 11"/>
          <p:cNvSpPr txBox="1"/>
          <p:nvPr/>
        </p:nvSpPr>
        <p:spPr>
          <a:xfrm>
            <a:off x="2432720" y="1124744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«Ёлка»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71400"/>
            <a:ext cx="9906000" cy="800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Задачи: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Учить складывать «базовую форму» оригами - двойной треугольник; составлять дерево из трех квадратов разного размера, располагая их в порядке убывания. Учить работать по словесной инструкции и показу. Упражнять детей в сгибании бумаги в разных направлениях, приглаживании линии сгибов. Развивать навыки коллективной работы в соответствии с общим замыслом. Воспитывать аккуратность, желание сделать поделку качественно. Развивать мелкую моторику, согласованность обеих рук, конструктивное мышление.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Оборудование и материалы: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Заготовки трех квадратов разных оттенков зеленого цвета и размера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(5x5 см, 7x7 см, 9x9 см)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на каждого ребенка. Образец последовательного складывания «базовой формы», подставка под работы. Игрушка снеговика, ёлка, сложенная способом оригами, искусственная елка.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Предварительная работа.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Наблюдение на прогулке за деревьями, сравнение строения сосны и ели; рассматривание иллюстраций о новогоднем празднике, обследование игрушечной елки; чтение стихотворений, загадывание загадок, дидактическая игра «Сложи елку».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Словарь: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ёлка, ёлочка, хвоя, зелёная, пушистая, колючая, складывать, сгибаю, ярус, заготовка.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Ход игровой деятельности.</a:t>
            </a:r>
            <a:r>
              <a:rPr lang="ru-RU" sz="900" dirty="0" smtClean="0"/>
              <a:t> </a:t>
            </a:r>
            <a:endParaRPr lang="ru-RU" sz="900" dirty="0" smtClean="0"/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Ребята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посмотрите, кто в гости к нам пришел! Да это же снеговик Егорка спешит к зверятам с ёлкой! Посмотрите, какая у него ёлочка?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(Ответы детей: зелёная, колючая, ветвистая, хвоя пушистая...)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Сколько ярусов у елки? Нижний ярус самый широкий, а кверху ёлка сужается. Чем больше ярусов у ёлки, тем она выше. Ёлка-то красавица, да вот у Егорки беда, ёлка у него одна! Вот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снеговичок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боится, что каждый лесной малыш захочет нарядить елку в своем доме. Как же мы можем ему помочь?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(Сделать зверятам ёлки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Показ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объяснение. Тогда не будем терять время и приступим к работе. Внимательно смотрите и запоминайте, как мы будем делать ёлку.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Берем самый большой квадрат - это будет нижний ярус ёлки. Кладем квадрат на столе углом к себе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(сопровождаю показом на образце)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-20806"/>
            <a:ext cx="9906000" cy="6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Перегибаем его от себя ровно пополам по диагонали так, чтобы точно совпали углы и стороны противоположных частей квадрата.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Проглаживаем сгиб от середины к краям с одной и с другой стороны, придерживая заготовку рукой.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Разворачиваем квадрат и поворачиваем его другим углом и повторяем тоже самое еще раз.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Разворачиваем лист и кладем его стороной к себе, складываем его пополам, совмещая два угла и стороны.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Переворачиваем заготовку сгибом вверх и по линиям сгиба заправляем угол вовнутрь. Тоже проделываем и с другим углом.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Немного расправляем полученный треугольник и ставил его на стол. У нас получился нижний ярус нашей елки.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Тоже самое мы проделываем со средним и самым маленьким квадратом. От того, сколько ярусов будет у елки зависит ее высота.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Вы внимательно все прослушали, а теперь выйдем на ковер, встанем вокруг елочки и немного поиграем.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Физминутка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«Ёлочка»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(пальчиковая гимнастика)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Перед нами ёлочка: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(пальцы рук переплетены, из больших пальцев - верхушка «елочки»)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Шишечки, иголочки.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(Кулачки; указательные пальцы выставлены)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Шарики, фонарики,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(«Шарики» из пальцев вверх, вниз)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Зайчики и свечки,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(«Ушки» из указательного и среднего пальцев; обе ладони сложены, пальцы сжаты)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Звезды, человечки.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(Ладони сложены, пальцы расправлены; средний и указательный пальцы стоят на столе или смотрят вниз)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Скоро мы будем наряжать ее к празднику. А теперь вернемся за столы и еще раз вспомним, как мы будем работать.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(Дети no-очереди называют этапы работы, опираясь на образцы и приступают к работе)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 ходе игровой деятельности оказываю помощь затрудняющимся детям, делаю напоминания.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А теперь посмотрите, какие разные зеленые красавицы у нас получились и теперь их хватит всем лесным жителям, чтобы встретить Новый год!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</TotalTime>
  <Words>677</Words>
  <Application>Microsoft Office PowerPoint</Application>
  <PresentationFormat>Лист A4 (210x297 мм)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Запивалова С.И.</dc:creator>
  <cp:lastModifiedBy>Alex</cp:lastModifiedBy>
  <cp:revision>101</cp:revision>
  <dcterms:created xsi:type="dcterms:W3CDTF">2011-07-12T10:04:18Z</dcterms:created>
  <dcterms:modified xsi:type="dcterms:W3CDTF">2015-01-22T03:35:25Z</dcterms:modified>
</cp:coreProperties>
</file>