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156187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377408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168511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51478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387914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B0D7AB8-AE0C-4BD2-9733-D6BBF7E1329F}" type="datetimeFigureOut">
              <a:rPr lang="ru-RU" smtClean="0"/>
              <a:t>13.04.2013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182528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B0D7AB8-AE0C-4BD2-9733-D6BBF7E1329F}" type="datetimeFigureOut">
              <a:rPr lang="ru-RU" smtClean="0"/>
              <a:t>13.04.2013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264025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B0D7AB8-AE0C-4BD2-9733-D6BBF7E1329F}" type="datetimeFigureOut">
              <a:rPr lang="ru-RU" smtClean="0"/>
              <a:t>13.04.2013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400820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0D7AB8-AE0C-4BD2-9733-D6BBF7E1329F}" type="datetimeFigureOut">
              <a:rPr lang="ru-RU" smtClean="0"/>
              <a:t>13.04.2013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46369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0D7AB8-AE0C-4BD2-9733-D6BBF7E1329F}" type="datetimeFigureOut">
              <a:rPr lang="ru-RU" smtClean="0"/>
              <a:t>13.04.2013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305009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0D7AB8-AE0C-4BD2-9733-D6BBF7E1329F}" type="datetimeFigureOut">
              <a:rPr lang="ru-RU" smtClean="0"/>
              <a:t>13.04.2013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36586-D22E-4421-B282-E71CE1EAC0CA}" type="slidenum">
              <a:rPr lang="ru-RU" smtClean="0"/>
              <a:t>‹#›</a:t>
            </a:fld>
            <a:endParaRPr lang="ru-RU"/>
          </a:p>
        </p:txBody>
      </p:sp>
    </p:spTree>
    <p:extLst>
      <p:ext uri="{BB962C8B-B14F-4D97-AF65-F5344CB8AC3E}">
        <p14:creationId xmlns:p14="http://schemas.microsoft.com/office/powerpoint/2010/main" val="349810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D7AB8-AE0C-4BD2-9733-D6BBF7E1329F}" type="datetimeFigureOut">
              <a:rPr lang="ru-RU" smtClean="0"/>
              <a:t>13.04.2013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36586-D22E-4421-B282-E71CE1EAC0CA}" type="slidenum">
              <a:rPr lang="ru-RU" smtClean="0"/>
              <a:t>‹#›</a:t>
            </a:fld>
            <a:endParaRPr lang="ru-RU"/>
          </a:p>
        </p:txBody>
      </p:sp>
    </p:spTree>
    <p:extLst>
      <p:ext uri="{BB962C8B-B14F-4D97-AF65-F5344CB8AC3E}">
        <p14:creationId xmlns:p14="http://schemas.microsoft.com/office/powerpoint/2010/main" val="141568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Конспект совместной деятельности</a:t>
            </a:r>
            <a:endParaRPr lang="ru-RU" dirty="0"/>
          </a:p>
        </p:txBody>
      </p:sp>
      <p:sp>
        <p:nvSpPr>
          <p:cNvPr id="3" name="Подзаголовок 2"/>
          <p:cNvSpPr>
            <a:spLocks noGrp="1"/>
          </p:cNvSpPr>
          <p:nvPr>
            <p:ph type="subTitle" idx="1"/>
          </p:nvPr>
        </p:nvSpPr>
        <p:spPr/>
        <p:txBody>
          <a:bodyPr/>
          <a:lstStyle/>
          <a:p>
            <a:r>
              <a:rPr lang="ru-RU" dirty="0" smtClean="0"/>
              <a:t>Тема: Загадки в шкатулке</a:t>
            </a:r>
            <a:endParaRPr lang="ru-RU" dirty="0"/>
          </a:p>
        </p:txBody>
      </p:sp>
    </p:spTree>
    <p:extLst>
      <p:ext uri="{BB962C8B-B14F-4D97-AF65-F5344CB8AC3E}">
        <p14:creationId xmlns:p14="http://schemas.microsoft.com/office/powerpoint/2010/main" val="294876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chor="t">
            <a:normAutofit/>
          </a:bodyPr>
          <a:lstStyle/>
          <a:p>
            <a:pPr algn="l"/>
            <a:r>
              <a:rPr lang="ru-RU" sz="1600" b="1" i="1" dirty="0" smtClean="0"/>
              <a:t>Задачи.</a:t>
            </a:r>
            <a:r>
              <a:rPr lang="ru-RU" sz="1600" dirty="0" smtClean="0"/>
              <a:t/>
            </a:r>
            <a:br>
              <a:rPr lang="ru-RU" sz="1600" dirty="0" smtClean="0"/>
            </a:br>
            <a:r>
              <a:rPr lang="ru-RU" sz="1600" dirty="0" smtClean="0"/>
              <a:t>Образовательные: Расширять кругозор в области истории привычных вещей.</a:t>
            </a:r>
            <a:br>
              <a:rPr lang="ru-RU" sz="1600" dirty="0" smtClean="0"/>
            </a:br>
            <a:r>
              <a:rPr lang="ru-RU" sz="1600" dirty="0" smtClean="0"/>
              <a:t>Обобщить знания о материалах, их свойствах.</a:t>
            </a:r>
            <a:br>
              <a:rPr lang="ru-RU" sz="1600" dirty="0" smtClean="0"/>
            </a:br>
            <a:r>
              <a:rPr lang="ru-RU" sz="1600" dirty="0" smtClean="0"/>
              <a:t>Находить закономерности, делать умозаключения.</a:t>
            </a:r>
            <a:br>
              <a:rPr lang="ru-RU" sz="1600" dirty="0" smtClean="0"/>
            </a:br>
            <a:r>
              <a:rPr lang="ru-RU" sz="1600" dirty="0" smtClean="0"/>
              <a:t>Закрепить знания геометрических фигур, умения ориентироваться на плоскости.</a:t>
            </a:r>
            <a:br>
              <a:rPr lang="ru-RU" sz="1600" dirty="0" smtClean="0"/>
            </a:br>
            <a:r>
              <a:rPr lang="ru-RU" sz="1600" dirty="0" smtClean="0"/>
              <a:t>Классифицировать предметы по цвету и форме.</a:t>
            </a:r>
            <a:br>
              <a:rPr lang="ru-RU" sz="1600" dirty="0" smtClean="0"/>
            </a:br>
            <a:r>
              <a:rPr lang="ru-RU" sz="1600" dirty="0" smtClean="0"/>
              <a:t>Развивающие: Развивать логическое мышление, внимание, тактильную память.</a:t>
            </a:r>
            <a:br>
              <a:rPr lang="ru-RU" sz="1600" dirty="0" smtClean="0"/>
            </a:br>
            <a:r>
              <a:rPr lang="ru-RU" sz="1600" dirty="0" smtClean="0"/>
              <a:t>Развивать  мелкую моторику руки.</a:t>
            </a:r>
            <a:br>
              <a:rPr lang="ru-RU" sz="1600" dirty="0" smtClean="0"/>
            </a:br>
            <a:r>
              <a:rPr lang="ru-RU" sz="1600" dirty="0" smtClean="0"/>
              <a:t>Воспитательные: Воспитывать умения работать сообща, умения слушать, отвечать на вопросы.</a:t>
            </a:r>
            <a:br>
              <a:rPr lang="ru-RU" sz="1600" dirty="0" smtClean="0"/>
            </a:br>
            <a:r>
              <a:rPr lang="ru-RU" sz="1600" dirty="0" smtClean="0"/>
              <a:t>Развивать интерес к окружающим предметам.</a:t>
            </a:r>
            <a:br>
              <a:rPr lang="ru-RU" sz="1600" dirty="0" smtClean="0"/>
            </a:br>
            <a:r>
              <a:rPr lang="ru-RU" sz="1600" dirty="0"/>
              <a:t/>
            </a:r>
            <a:br>
              <a:rPr lang="ru-RU" sz="1600" dirty="0"/>
            </a:br>
            <a:r>
              <a:rPr lang="ru-RU" sz="1600" b="1" i="1" dirty="0" smtClean="0"/>
              <a:t>Материал:</a:t>
            </a:r>
            <a:r>
              <a:rPr lang="ru-RU" sz="1600" dirty="0" smtClean="0"/>
              <a:t> Шкатулка с пуговицами. Картинка с изображением камзола. Две картинки «Найди отличие». Два обруча. Миска с водой. Логический квадрат 3*3. Письмо.</a:t>
            </a:r>
            <a:br>
              <a:rPr lang="ru-RU" sz="1600" dirty="0" smtClean="0"/>
            </a:br>
            <a:r>
              <a:rPr lang="ru-RU" sz="1600" dirty="0"/>
              <a:t/>
            </a:r>
            <a:br>
              <a:rPr lang="ru-RU" sz="1600" dirty="0"/>
            </a:br>
            <a:r>
              <a:rPr lang="ru-RU" sz="1600" b="1" i="1" dirty="0" smtClean="0"/>
              <a:t>Предварительная работа</a:t>
            </a:r>
            <a:r>
              <a:rPr lang="ru-RU" sz="1600" dirty="0" smtClean="0"/>
              <a:t>: Загадки о пуговицах, пословицы, поговорки о труде. </a:t>
            </a:r>
            <a:br>
              <a:rPr lang="ru-RU" sz="1600" dirty="0" smtClean="0"/>
            </a:br>
            <a:r>
              <a:rPr lang="ru-RU" sz="1600" dirty="0" smtClean="0"/>
              <a:t>Рассматривание коллекции пуговиц, альбома тканей. Экспериментирование с материалами.</a:t>
            </a:r>
            <a:br>
              <a:rPr lang="ru-RU" sz="1600" dirty="0" smtClean="0"/>
            </a:br>
            <a:r>
              <a:rPr lang="ru-RU" sz="1600" dirty="0" smtClean="0"/>
              <a:t>Игра «Заполни пустую клетку», «Найди отличия».</a:t>
            </a:r>
            <a:br>
              <a:rPr lang="ru-RU" sz="1600" dirty="0" smtClean="0"/>
            </a:br>
            <a:r>
              <a:rPr lang="ru-RU" sz="1600" dirty="0" smtClean="0"/>
              <a:t>Работа с родителями –сбор пуговиц, образцов ткани.</a:t>
            </a:r>
            <a:br>
              <a:rPr lang="ru-RU" sz="1600" dirty="0" smtClean="0"/>
            </a:br>
            <a:r>
              <a:rPr lang="ru-RU" sz="1600" dirty="0"/>
              <a:t/>
            </a:r>
            <a:br>
              <a:rPr lang="ru-RU" sz="1600" dirty="0"/>
            </a:br>
            <a:r>
              <a:rPr lang="ru-RU" sz="1600" b="1" i="1" dirty="0" smtClean="0"/>
              <a:t>Интеграция образовательных областей</a:t>
            </a:r>
            <a:r>
              <a:rPr lang="ru-RU" sz="1600" dirty="0" smtClean="0"/>
              <a:t>: Познание, Коммуникация, Социализация, Здоровье.</a:t>
            </a:r>
            <a:endParaRPr lang="ru-RU" sz="1600" dirty="0"/>
          </a:p>
        </p:txBody>
      </p:sp>
    </p:spTree>
    <p:extLst>
      <p:ext uri="{BB962C8B-B14F-4D97-AF65-F5344CB8AC3E}">
        <p14:creationId xmlns:p14="http://schemas.microsoft.com/office/powerpoint/2010/main" val="385613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chor="t">
            <a:normAutofit/>
          </a:bodyPr>
          <a:lstStyle/>
          <a:p>
            <a:pPr algn="l"/>
            <a:r>
              <a:rPr lang="ru-RU" sz="1600" b="1" i="1" dirty="0" smtClean="0"/>
              <a:t>Ход занятия.</a:t>
            </a:r>
            <a:br>
              <a:rPr lang="ru-RU" sz="1600" b="1" i="1" dirty="0" smtClean="0"/>
            </a:br>
            <a:r>
              <a:rPr lang="ru-RU" sz="1600" dirty="0" smtClean="0"/>
              <a:t>Ребята, почтальон принес  сегодня посылку – это шкатулку.  А в шкатулке   загадка:</a:t>
            </a:r>
            <a:br>
              <a:rPr lang="ru-RU" sz="1600" dirty="0" smtClean="0"/>
            </a:br>
            <a:r>
              <a:rPr lang="ru-RU" sz="1600" dirty="0" smtClean="0"/>
              <a:t>		Одеваться соберёшься-</a:t>
            </a:r>
            <a:br>
              <a:rPr lang="ru-RU" sz="1600" dirty="0" smtClean="0"/>
            </a:br>
            <a:r>
              <a:rPr lang="ru-RU" sz="1600" dirty="0" smtClean="0"/>
              <a:t>		Без меня не обойдёшься.</a:t>
            </a:r>
            <a:br>
              <a:rPr lang="ru-RU" sz="1600" dirty="0" smtClean="0"/>
            </a:br>
            <a:r>
              <a:rPr lang="ru-RU" sz="1600" dirty="0" smtClean="0"/>
              <a:t>		Знают взрослые и дети-</a:t>
            </a:r>
            <a:br>
              <a:rPr lang="ru-RU" sz="1600" dirty="0" smtClean="0"/>
            </a:br>
            <a:r>
              <a:rPr lang="ru-RU" sz="1600" dirty="0" smtClean="0"/>
              <a:t>		Застегну я всё на свете.</a:t>
            </a:r>
            <a:br>
              <a:rPr lang="ru-RU" sz="1600" dirty="0" smtClean="0"/>
            </a:br>
            <a:r>
              <a:rPr lang="ru-RU" sz="1600" dirty="0" smtClean="0"/>
              <a:t>Что это? Да, это пуговица. Посмотрите, сколько разных пуговиц в шкатулке: и пластмассовые, и металлические, и деревянные. Пуговицы отличаются и  формой, и цветом, и  количеством дырочек. А для чего нужны пуговицы? Да, чтобы застёгивать одежду.</a:t>
            </a:r>
            <a:br>
              <a:rPr lang="ru-RU" sz="1600" dirty="0" smtClean="0"/>
            </a:br>
            <a:r>
              <a:rPr lang="ru-RU" sz="1600" dirty="0" smtClean="0"/>
              <a:t>Посмотрите на себя, посмотрите друг на друга, </a:t>
            </a:r>
            <a:r>
              <a:rPr lang="ru-RU" sz="1600" dirty="0"/>
              <a:t>п</a:t>
            </a:r>
            <a:r>
              <a:rPr lang="ru-RU" sz="1600" dirty="0" smtClean="0"/>
              <a:t>уговицы есть на рубашке, платье, брюках.</a:t>
            </a:r>
            <a:br>
              <a:rPr lang="ru-RU" sz="1600" dirty="0" smtClean="0"/>
            </a:br>
            <a:r>
              <a:rPr lang="ru-RU" sz="1600" dirty="0" smtClean="0"/>
              <a:t>Но было время, когда пуговиц не было. Одежду зашнуровывали, как ботинки, завязывали тесёмками или скрепляли заколками, которые были сделаны из деревянных палочек. </a:t>
            </a:r>
            <a:br>
              <a:rPr lang="ru-RU" sz="1600" dirty="0" smtClean="0"/>
            </a:br>
            <a:r>
              <a:rPr lang="ru-RU" sz="1600" dirty="0" smtClean="0"/>
              <a:t>Когда появилась п</a:t>
            </a:r>
            <a:r>
              <a:rPr lang="ru-RU" sz="1600" dirty="0" smtClean="0"/>
              <a:t>уговица, она служила украшением костюма. Богатые люди носили пуговицы из золота и драгоценных камней, и нашивали себе на камзол до 40 пуговиц, да ещё на рукава до 12 штук. (Показать  картинку камзола).</a:t>
            </a:r>
            <a:br>
              <a:rPr lang="ru-RU" sz="1600" dirty="0" smtClean="0"/>
            </a:br>
            <a:r>
              <a:rPr lang="ru-RU" sz="1600" dirty="0" smtClean="0"/>
              <a:t>Ребята,  в шкатулке много разных пуговиц, кто назовет, какие они по форме? А по цвету?</a:t>
            </a:r>
            <a:br>
              <a:rPr lang="ru-RU" sz="1600" dirty="0" smtClean="0"/>
            </a:br>
            <a:r>
              <a:rPr lang="ru-RU" sz="1600" dirty="0" smtClean="0"/>
              <a:t>Давайте разделимся на две команды. Одна команда будет собирать в свой обруч  все круглые пуговицы, а  вторая команда будет собирать в свой обруч только красные пуговицы.  Дети должны решить проблемную ситуацию, что делать  с круглыми красными пуговицами.</a:t>
            </a:r>
            <a:br>
              <a:rPr lang="ru-RU" sz="1600" dirty="0" smtClean="0"/>
            </a:br>
            <a:r>
              <a:rPr lang="ru-RU" sz="1600" dirty="0" smtClean="0"/>
              <a:t>Ребята, посмотрите на эти две жилетки, одинаковые ли они? Найдите отличия.</a:t>
            </a:r>
            <a:br>
              <a:rPr lang="ru-RU" sz="1600" dirty="0" smtClean="0"/>
            </a:br>
            <a:r>
              <a:rPr lang="ru-RU" sz="1600" dirty="0" smtClean="0"/>
              <a:t>( На  жилетках  пуговицы разной формы и цвета, они по разному пришиты, на первой</a:t>
            </a:r>
            <a:br>
              <a:rPr lang="ru-RU" sz="1600" dirty="0" smtClean="0"/>
            </a:br>
            <a:endParaRPr lang="ru-RU" sz="1600" dirty="0"/>
          </a:p>
        </p:txBody>
      </p:sp>
    </p:spTree>
    <p:extLst>
      <p:ext uri="{BB962C8B-B14F-4D97-AF65-F5344CB8AC3E}">
        <p14:creationId xmlns:p14="http://schemas.microsoft.com/office/powerpoint/2010/main" val="328407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chor="t">
            <a:normAutofit/>
          </a:bodyPr>
          <a:lstStyle/>
          <a:p>
            <a:pPr algn="l"/>
            <a:r>
              <a:rPr lang="ru-RU" sz="1600" dirty="0" smtClean="0"/>
              <a:t>жилетке пуговицы пришиты на левой полочке, на второй – на правой.</a:t>
            </a:r>
            <a:br>
              <a:rPr lang="ru-RU" sz="1600" dirty="0" smtClean="0"/>
            </a:br>
            <a:r>
              <a:rPr lang="ru-RU" sz="1600" dirty="0" smtClean="0"/>
              <a:t>Молодцы, ребята!  А вы знаете, что на левую сторону пришивают пуговицы на женской одежде, а на правую – на мужской одежде.</a:t>
            </a:r>
            <a:br>
              <a:rPr lang="ru-RU" sz="1600" dirty="0" smtClean="0"/>
            </a:br>
            <a:r>
              <a:rPr lang="ru-RU" sz="1600" dirty="0" smtClean="0"/>
              <a:t>Посмотрите на эти пуговицы. Сразу и не определить из какого материала они сделаны. А как узнать из металла или из дерева  сделана пуговица?  Да, из дерева пуговица не утонет. Давайте это проверим. Проводится эксперимент.</a:t>
            </a:r>
            <a:br>
              <a:rPr lang="ru-RU" sz="1600" dirty="0" smtClean="0"/>
            </a:br>
            <a:r>
              <a:rPr lang="ru-RU" sz="1600" dirty="0" smtClean="0"/>
              <a:t>Сейчас мы поиграем в игру «Чудесный мешочек» и </a:t>
            </a:r>
            <a:r>
              <a:rPr lang="ru-RU" sz="1600" dirty="0"/>
              <a:t>п</a:t>
            </a:r>
            <a:r>
              <a:rPr lang="ru-RU" sz="1600" dirty="0" smtClean="0"/>
              <a:t>опробуем на ощупь определить, из какого материала сделана пуговица и какой она формы.</a:t>
            </a:r>
            <a:br>
              <a:rPr lang="ru-RU" sz="1600" dirty="0" smtClean="0"/>
            </a:br>
            <a:r>
              <a:rPr lang="ru-RU" sz="1600" dirty="0" smtClean="0"/>
              <a:t>Молодцы! Я высыпаю пуговицы из мешочка, а вы найдите две одинаковые.</a:t>
            </a:r>
            <a:br>
              <a:rPr lang="ru-RU" sz="1600" dirty="0" smtClean="0"/>
            </a:br>
            <a:r>
              <a:rPr lang="ru-RU" sz="1600" dirty="0" smtClean="0"/>
              <a:t>Ребята, посмотрите на этот рисунок, здесь не хватает только одной пуговицы, какой?</a:t>
            </a:r>
            <a:br>
              <a:rPr lang="ru-RU" sz="1600" dirty="0" smtClean="0"/>
            </a:br>
            <a:r>
              <a:rPr lang="ru-RU" sz="1600" dirty="0" smtClean="0"/>
              <a:t>Игра «Логический квадрат» 3*3. Дети находят пуговицу по одному признаку – цвету.</a:t>
            </a:r>
            <a:br>
              <a:rPr lang="ru-RU" sz="1600" dirty="0" smtClean="0"/>
            </a:br>
            <a:r>
              <a:rPr lang="ru-RU" sz="1600" dirty="0" smtClean="0"/>
              <a:t>Посмотрите, на дне шкатулки  какое –то письмо</a:t>
            </a:r>
            <a:r>
              <a:rPr lang="ru-RU" sz="1600" smtClean="0"/>
              <a:t>! </a:t>
            </a:r>
            <a:br>
              <a:rPr lang="ru-RU" sz="1600" smtClean="0"/>
            </a:br>
            <a:r>
              <a:rPr lang="ru-RU" sz="1600" smtClean="0"/>
              <a:t>Читаю</a:t>
            </a:r>
            <a:r>
              <a:rPr lang="ru-RU" sz="1600" dirty="0" smtClean="0"/>
              <a:t>:  Дорогие ребята! У меня накопилось очень много пуговиц, а что с ними делать, я не знаю. Я посылаю их вам, и надеюсь, что вы знаете, что с ними делать. Подпись: швея Мастерица.</a:t>
            </a:r>
            <a:br>
              <a:rPr lang="ru-RU" sz="1600" dirty="0" smtClean="0"/>
            </a:br>
            <a:r>
              <a:rPr lang="ru-RU" sz="1600" dirty="0" smtClean="0"/>
              <a:t>Ребята, давайте напишем  письмо швее  Мастерице, поблагодарим её за  такой подарок и расскажем о том, какие игры мы придумали с пуговицами!</a:t>
            </a:r>
            <a:endParaRPr lang="ru-RU" sz="1600" dirty="0"/>
          </a:p>
        </p:txBody>
      </p:sp>
    </p:spTree>
    <p:extLst>
      <p:ext uri="{BB962C8B-B14F-4D97-AF65-F5344CB8AC3E}">
        <p14:creationId xmlns:p14="http://schemas.microsoft.com/office/powerpoint/2010/main" val="20631917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26</Words>
  <Application>Microsoft Office PowerPoint</Application>
  <PresentationFormat>Экран (4:3)</PresentationFormat>
  <Paragraphs>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Конспект совместной деятельности</vt:lpstr>
      <vt:lpstr>Задачи. Образовательные: Расширять кругозор в области истории привычных вещей. Обобщить знания о материалах, их свойствах. Находить закономерности, делать умозаключения. Закрепить знания геометрических фигур, умения ориентироваться на плоскости. Классифицировать предметы по цвету и форме. Развивающие: Развивать логическое мышление, внимание, тактильную память. Развивать  мелкую моторику руки. Воспитательные: Воспитывать умения работать сообща, умения слушать, отвечать на вопросы. Развивать интерес к окружающим предметам.  Материал: Шкатулка с пуговицами. Картинка с изображением камзола. Две картинки «Найди отличие». Два обруча. Миска с водой. Логический квадрат 3*3. Письмо.  Предварительная работа: Загадки о пуговицах, пословицы, поговорки о труде.  Рассматривание коллекции пуговиц, альбома тканей. Экспериментирование с материалами. Игра «Заполни пустую клетку», «Найди отличия». Работа с родителями –сбор пуговиц, образцов ткани.  Интеграция образовательных областей: Познание, Коммуникация, Социализация, Здоровье.</vt:lpstr>
      <vt:lpstr>Ход занятия. Ребята, почтальон принес  сегодня посылку – это шкатулку.  А в шкатулке   загадка:   Одеваться соберёшься-   Без меня не обойдёшься.   Знают взрослые и дети-   Застегну я всё на свете. Что это? Да, это пуговица. Посмотрите, сколько разных пуговиц в шкатулке: и пластмассовые, и металлические, и деревянные. Пуговицы отличаются и  формой, и цветом, и  количеством дырочек. А для чего нужны пуговицы? Да, чтобы застёгивать одежду. Посмотрите на себя, посмотрите друг на друга, пуговицы есть на рубашке, платье, брюках. Но было время, когда пуговиц не было. Одежду зашнуровывали, как ботинки, завязывали тесёмками или скрепляли заколками, которые были сделаны из деревянных палочек.  Когда появилась пуговица, она служила украшением костюма. Богатые люди носили пуговицы из золота и драгоценных камней, и нашивали себе на камзол до 40 пуговиц, да ещё на рукава до 12 штук. (Показать  картинку камзола). Ребята,  в шкатулке много разных пуговиц, кто назовет, какие они по форме? А по цвету? Давайте разделимся на две команды. Одна команда будет собирать в свой обруч  все круглые пуговицы, а  вторая команда будет собирать в свой обруч только красные пуговицы.  Дети должны решить проблемную ситуацию, что делать  с круглыми красными пуговицами. Ребята, посмотрите на эти две жилетки, одинаковые ли они? Найдите отличия. ( На  жилетках  пуговицы разной формы и цвета, они по разному пришиты, на первой </vt:lpstr>
      <vt:lpstr>жилетке пуговицы пришиты на левой полочке, на второй – на правой. Молодцы, ребята!  А вы знаете, что на левую сторону пришивают пуговицы на женской одежде, а на правую – на мужской одежде. Посмотрите на эти пуговицы. Сразу и не определить из какого материала они сделаны. А как узнать из металла или из дерева  сделана пуговица?  Да, из дерева пуговица не утонет. Давайте это проверим. Проводится эксперимент. Сейчас мы поиграем в игру «Чудесный мешочек» и попробуем на ощупь определить, из какого материала сделана пуговица и какой она формы. Молодцы! Я высыпаю пуговицы из мешочка, а вы найдите две одинаковые. Ребята, посмотрите на этот рисунок, здесь не хватает только одной пуговицы, какой? Игра «Логический квадрат» 3*3. Дети находят пуговицу по одному признаку – цвету. Посмотрите, на дне шкатулки  какое –то письмо!  Читаю:  Дорогие ребята! У меня накопилось очень много пуговиц, а что с ними делать, я не знаю. Я посылаю их вам, и надеюсь, что вы знаете, что с ними делать. Подпись: швея Мастерица. Ребята, давайте напишем  письмо швее  Мастерице, поблагодарим её за  такой подарок и расскажем о том, какие игры мы придумали с пуговицами!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Конспект совместной деятельности</dc:title>
  <dc:creator>Larisa</dc:creator>
  <cp:lastModifiedBy>Larisa</cp:lastModifiedBy>
  <cp:revision>16</cp:revision>
  <dcterms:created xsi:type="dcterms:W3CDTF">2013-04-13T19:02:12Z</dcterms:created>
  <dcterms:modified xsi:type="dcterms:W3CDTF">2013-04-13T22:00:20Z</dcterms:modified>
</cp:coreProperties>
</file>