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62" r:id="rId2"/>
    <p:sldId id="289" r:id="rId3"/>
    <p:sldId id="292" r:id="rId4"/>
    <p:sldId id="290" r:id="rId5"/>
    <p:sldId id="291" r:id="rId6"/>
  </p:sldIdLst>
  <p:sldSz cx="9906000" cy="6858000" type="A4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3333FF"/>
    <a:srgbClr val="99FF66"/>
    <a:srgbClr val="000070"/>
    <a:srgbClr val="004200"/>
    <a:srgbClr val="007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336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5B9B1-C696-4FF8-BFBD-801C3D36A55F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F6104-8DA1-42CD-B584-47FB9903F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C5460-28CF-4CDD-BB54-CBEA900CD7A5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4C468-D78A-4833-B5CA-9AD2931DC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7F936-1F17-4D90-978A-23AC03780C8D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8DCFD-FCE7-419E-9704-275541ECF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68B76-BBB4-4ACF-B616-B3FAADE229BF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5E234-C8B0-4BB5-A7E5-9720D2A0D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965E0-4FD0-47B1-9523-AE7C702FFCAE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16451-1F08-4D02-A56A-ADD34F490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E0F45-064F-431D-A138-A41DA0541502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C40CD-440E-4125-9760-183814E20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6FBA-ACCC-47AD-8A5E-C2FDAB22DE22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AD7E8-6698-4709-89C9-CEB5E3F65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803A2-EF7E-4B1B-B0C6-537E1B42A99F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ACB3B-F389-4F8F-89FA-E5CB13965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0112D-08FE-4320-8634-4B8932000A58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3EF2A-9556-413A-AF89-C1F36A47B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130FD-ABBE-4566-9272-F8A38182AF80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DCA70-EE23-4B97-B5D5-F8BD395AD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2A933-89FD-40B6-A945-654822D8C7F8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BCA1C-68D8-4432-9EF7-4C539FE14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9B0AE5-EC74-4F27-851B-B055AC5B54DA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07DA6F-DD4D-40AF-BAC8-F681CFDED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09563" y="214313"/>
            <a:ext cx="9286875" cy="6215062"/>
          </a:xfrm>
          <a:prstGeom prst="round2DiagRect">
            <a:avLst/>
          </a:prstGeom>
          <a:noFill/>
          <a:ln>
            <a:solidFill>
              <a:srgbClr val="007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7600"/>
              </a:solidFill>
            </a:endParaRPr>
          </a:p>
        </p:txBody>
      </p:sp>
      <p:sp>
        <p:nvSpPr>
          <p:cNvPr id="6152" name="Прямоугольник 1"/>
          <p:cNvSpPr>
            <a:spLocks noChangeArrowheads="1"/>
          </p:cNvSpPr>
          <p:nvPr/>
        </p:nvSpPr>
        <p:spPr bwMode="auto">
          <a:xfrm>
            <a:off x="509058" y="5013325"/>
            <a:ext cx="4953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100" dirty="0" smtClean="0">
                <a:solidFill>
                  <a:srgbClr val="000070"/>
                </a:solidFill>
                <a:latin typeface="CharterITCBlack" pitchFamily="18" charset="0"/>
              </a:rPr>
              <a:t>.</a:t>
            </a:r>
            <a:endParaRPr lang="ru-RU" altLang="ru-RU" sz="1100" dirty="0">
              <a:solidFill>
                <a:srgbClr val="000070"/>
              </a:solidFill>
              <a:latin typeface="CharterITCBlack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3224808" y="3212976"/>
            <a:ext cx="5832648" cy="3239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Выноска-облако 12"/>
          <p:cNvSpPr/>
          <p:nvPr/>
        </p:nvSpPr>
        <p:spPr>
          <a:xfrm flipH="1">
            <a:off x="1136576" y="1412776"/>
            <a:ext cx="4968552" cy="2088232"/>
          </a:xfrm>
          <a:prstGeom prst="cloud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 rot="476177">
            <a:off x="1132139" y="1893464"/>
            <a:ext cx="4968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Спасательная операция </a:t>
            </a:r>
          </a:p>
          <a:p>
            <a:pPr lvl="0" algn="ctr"/>
            <a: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«</a:t>
            </a:r>
            <a:r>
              <a:rPr lang="ru-RU" sz="2400" b="1" dirty="0" err="1" smtClean="0">
                <a:solidFill>
                  <a:srgbClr val="3333FF"/>
                </a:solidFill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Лего-цирк</a:t>
            </a:r>
            <a: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»</a:t>
            </a:r>
            <a:endParaRPr lang="ru-RU" sz="2400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hangingPunct="0"/>
            <a:r>
              <a:rPr lang="ru-RU" sz="14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Непосредственно - образовательная деятельность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60512" y="5661248"/>
            <a:ext cx="1872208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48544" y="5157192"/>
            <a:ext cx="1296144" cy="50405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992560" y="4797152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1136576" y="4293096"/>
            <a:ext cx="720080" cy="50405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Цилиндр 18"/>
          <p:cNvSpPr/>
          <p:nvPr/>
        </p:nvSpPr>
        <p:spPr>
          <a:xfrm>
            <a:off x="3008784" y="5373216"/>
            <a:ext cx="792088" cy="864096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906000" cy="806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Цель: закреплять конструктивные способности детей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Задачи: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1.Коммуникативно — личностное развитие: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Воспитывать любознательность и самостоятельность детей.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Воспитывать умение слушать взрослых и выслушивать ответ товарищей.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Вырабатывать навыки полного ответа на вопрос воспитателя.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Воспитывать у детей стремление узнавать новое.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2.Познавательно — речевое развитие: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Закреплять знания детей о многообразии животного мира.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Обогащать речь новыми понятиями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Учить анализировать образец и модель.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3. Физическое развитие: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Развивать навыки конструирования, мелкую моторику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рук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ndale Sans UI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Ход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образовательной деятельности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-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Я сегодня решила пригласить Вас в очень любимое, весёлое и интересное место. А, куда, вы узнаете, разгадав мою загадку: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Все глядят на середину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 середине – волшебство: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Там чудак зайчишку вынул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Из кармана своего.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Там под купол танцовщица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/>
          </a:p>
          <a:p>
            <a:pPr>
              <a:buFontTx/>
              <a:buChar char="-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ndale Sans UI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9060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Улетала, как синица.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Там собачки танцевали</a:t>
            </a:r>
            <a:r>
              <a:rPr lang="ru-RU" sz="1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Вы, конечно, там бывали? (Цирк.)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Молодцы! Какие словосочетания помогли вам разгадать загадку?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чудак зайчишку вынул из кармана своего; там под купол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танцовщица улетала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как синица; там собачки танцевали.)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Правильно! Мы отправляемся в цирк! НО! Не в простой, а ЛЕГО – цирк.</a:t>
            </a:r>
          </a:p>
          <a:p>
            <a:pPr lvl="0"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Самым главным местом в цирке считается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– арена.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Может вы подскажите, что это за место?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арена – место, где выступают артисты цирка.)</a:t>
            </a:r>
            <a:r>
              <a:rPr lang="ru-RU" sz="1400" b="1" dirty="0" smtClean="0"/>
              <a:t> </a:t>
            </a:r>
            <a:endParaRPr lang="ru-RU" sz="1400" b="1" dirty="0" smtClean="0"/>
          </a:p>
          <a:p>
            <a:pPr lvl="0" algn="just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-</a:t>
            </a: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Артистов, каких цирковых профессий знаете Вы</a:t>
            </a: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? </a:t>
            </a:r>
            <a:r>
              <a:rPr lang="ru-RU" sz="1400" b="1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( </a:t>
            </a: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клоуны, дрессировщики, воздушные гимнасты, жонглёры и т.д.)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hangingPunct="0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- </a:t>
            </a: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Молодцы! А еще в цирке есть зрительный зал, который располагается вокруг арены и делится на 4 разноцветных сектора. Напомните, какими они бывают цветом? </a:t>
            </a:r>
            <a:r>
              <a:rPr lang="ru-RU" sz="1400" b="1" i="1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(</a:t>
            </a:r>
            <a:r>
              <a:rPr lang="ru-RU" sz="1400" i="1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Красным, синим, зелёным, жёлтым.)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- Чтоб </a:t>
            </a: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узнать на каком секторе сидите Вы, нужно приобрести </a:t>
            </a:r>
            <a:r>
              <a:rPr lang="ru-RU" sz="1400" dirty="0" err="1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лего</a:t>
            </a: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 билет. Билетами будут детали </a:t>
            </a:r>
            <a:r>
              <a:rPr lang="ru-RU" sz="1400" dirty="0" err="1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лего</a:t>
            </a: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 разных цветов. Сейчас я каждому на ухо скажу цвет сектора на котором он будет сидеть, после команды «Взяли» вы одновременно поднимаете вверх свой билет.</a:t>
            </a:r>
            <a:r>
              <a:rPr lang="ru-RU" sz="1400" b="1" dirty="0" smtClean="0"/>
              <a:t> </a:t>
            </a:r>
          </a:p>
          <a:p>
            <a:pPr lvl="0" algn="just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Д/И «Возьми нужную деталь»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Теперь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 можете занять место по цвету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детали в зрительном зале.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(стулья обозначены разноцветными секторами и каждый ребёнок соотносит цвет детали с цветом стула)</a:t>
            </a:r>
          </a:p>
          <a:p>
            <a:pPr lvl="0"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Внимание! Внимание! Представление начинается!</a:t>
            </a:r>
          </a:p>
          <a:p>
            <a:pPr algn="just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 экране сюжет циркового представления.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ru-RU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-161583"/>
            <a:ext cx="9906000" cy="726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Появляется клоун.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Клоун: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Ой, беда, беда! Дорогие зрители в нашем цирке случилась несчастье. Пропали все дрессированные животные. А ведь они самые главные артисты нашего цирка. Что делать? Представление сорвано! Может, Вы поможете?</a:t>
            </a:r>
          </a:p>
          <a:p>
            <a:pPr algn="just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Клоун: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Какая радость! Я даже повеселел и готов для разминки показать Вам пару фокусов. Хотите?</a:t>
            </a:r>
          </a:p>
          <a:p>
            <a:pPr algn="just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Клоун: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 мы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лего-цирке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то и фокусы будут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Первый фокус на самого внимательного зрителя.</a:t>
            </a:r>
          </a:p>
          <a:p>
            <a:pPr algn="just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Д/И «Угадай, какая деталь пропала?»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столе лежат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детали разной формы и цвета. Ведущий даёт инструкцию внимательно посмотреть на детали. Затем накрывает тканью детали и произносит заклинания. Снимая ткань, убирает одну из деталей и спрашивает, какая деталь исчезла?</a:t>
            </a:r>
            <a:r>
              <a:rPr lang="ru-RU" sz="1400" b="1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Д/И «Нащупай, какая деталь в мешке?»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ощупь, определить какая деталь в мешке и назвать её.</a:t>
            </a:r>
          </a:p>
          <a:p>
            <a:pPr algn="just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Клоун: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Разминка прошла успешно и я уверен, что Вы поможете нашему цирку обрести новых дрессированных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животных.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этого Вам нужно пройти в мастерскую и занять стол соответствующего цвета, что и сектор на котором вы сидели.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Каждая пара будет конструировать своего животного, с помощью: образца, модели и условию.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Можете приступать к работе. У кого возникнут затруднения, поднимите руку.</a:t>
            </a:r>
            <a:r>
              <a:rPr lang="ru-RU" sz="1400" b="1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Самостоятельная конструктивная деятельность детей.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Клоун: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Ой, спасибо Вам мои дорогие! Теперь наш цирк готов показать Вам самый зрелищный номер нашей цирковой программы. Давайте скорее займём места в зрительном зале.</a:t>
            </a:r>
          </a:p>
          <a:p>
            <a:pPr algn="just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 экране цирковой номер. В это время воспитатель заходит за ширму и переодевается.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906000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-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Ребята, Вам понравился наш поход в цирк?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Да!)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-Как назвать, одним словом, животных, которых мы конструировали?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Дикие.)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-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Где ещё мы можем встретить животных, которые живут в разных странах?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В зоопарке.)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-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Какие новые слова вы сегодня узнали?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Арена, сектор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.)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-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А в благодарность за вашу помощь клоун мне передал волшебный мешочек.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</TotalTime>
  <Words>734</Words>
  <Application>Microsoft Office PowerPoint</Application>
  <PresentationFormat>Лист A4 (210x297 мм)</PresentationFormat>
  <Paragraphs>65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Запивалова С.И.</dc:creator>
  <cp:lastModifiedBy>Alex</cp:lastModifiedBy>
  <cp:revision>103</cp:revision>
  <dcterms:created xsi:type="dcterms:W3CDTF">2011-07-12T10:04:18Z</dcterms:created>
  <dcterms:modified xsi:type="dcterms:W3CDTF">2015-01-22T13:23:13Z</dcterms:modified>
</cp:coreProperties>
</file>