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sldIdLst>
    <p:sldId id="262" r:id="rId2"/>
    <p:sldId id="289" r:id="rId3"/>
    <p:sldId id="292" r:id="rId4"/>
    <p:sldId id="290" r:id="rId5"/>
    <p:sldId id="291" r:id="rId6"/>
    <p:sldId id="293" r:id="rId7"/>
    <p:sldId id="294" r:id="rId8"/>
  </p:sldIdLst>
  <p:sldSz cx="9906000" cy="6858000" type="A4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3333FF"/>
    <a:srgbClr val="99FF66"/>
    <a:srgbClr val="000070"/>
    <a:srgbClr val="004200"/>
    <a:srgbClr val="007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1" d="100"/>
          <a:sy n="91" d="100"/>
        </p:scale>
        <p:origin x="-336" y="121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5B9B1-C696-4FF8-BFBD-801C3D36A55F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F6104-8DA1-42CD-B584-47FB9903F6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C5460-28CF-4CDD-BB54-CBEA900CD7A5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4C468-D78A-4833-B5CA-9AD2931DC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7F936-1F17-4D90-978A-23AC03780C8D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8DCFD-FCE7-419E-9704-275541ECF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68B76-BBB4-4ACF-B616-B3FAADE229BF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5E234-C8B0-4BB5-A7E5-9720D2A0D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965E0-4FD0-47B1-9523-AE7C702FFCAE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16451-1F08-4D02-A56A-ADD34F490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E0F45-064F-431D-A138-A41DA0541502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C40CD-440E-4125-9760-183814E20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6FBA-ACCC-47AD-8A5E-C2FDAB22DE22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AD7E8-6698-4709-89C9-CEB5E3F657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803A2-EF7E-4B1B-B0C6-537E1B42A99F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ACB3B-F389-4F8F-89FA-E5CB13965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0112D-08FE-4320-8634-4B8932000A58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3EF2A-9556-413A-AF89-C1F36A47B5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130FD-ABBE-4566-9272-F8A38182AF80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DCA70-EE23-4B97-B5D5-F8BD395AD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2A933-89FD-40B6-A945-654822D8C7F8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BCA1C-68D8-4432-9EF7-4C539FE14F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9B0AE5-EC74-4F27-851B-B055AC5B54DA}" type="datetimeFigureOut">
              <a:rPr lang="ru-RU"/>
              <a:pPr>
                <a:defRPr/>
              </a:pPr>
              <a:t>21.01.2015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07DA6F-DD4D-40AF-BAC8-F681CFDED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09563" y="214313"/>
            <a:ext cx="9286875" cy="6215062"/>
          </a:xfrm>
          <a:prstGeom prst="round2DiagRect">
            <a:avLst/>
          </a:prstGeom>
          <a:noFill/>
          <a:ln>
            <a:solidFill>
              <a:srgbClr val="007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7600"/>
              </a:solidFill>
            </a:endParaRPr>
          </a:p>
        </p:txBody>
      </p:sp>
      <p:sp>
        <p:nvSpPr>
          <p:cNvPr id="6152" name="Прямоугольник 1"/>
          <p:cNvSpPr>
            <a:spLocks noChangeArrowheads="1"/>
          </p:cNvSpPr>
          <p:nvPr/>
        </p:nvSpPr>
        <p:spPr bwMode="auto">
          <a:xfrm>
            <a:off x="509058" y="5013325"/>
            <a:ext cx="4953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100" dirty="0" smtClean="0">
                <a:solidFill>
                  <a:srgbClr val="000070"/>
                </a:solidFill>
                <a:latin typeface="CharterITCBlack" pitchFamily="18" charset="0"/>
              </a:rPr>
              <a:t>.</a:t>
            </a:r>
            <a:endParaRPr lang="ru-RU" altLang="ru-RU" sz="1100" dirty="0">
              <a:solidFill>
                <a:srgbClr val="000070"/>
              </a:solidFill>
              <a:latin typeface="CharterITCBlack" pitchFamily="18" charset="0"/>
            </a:endParaRPr>
          </a:p>
        </p:txBody>
      </p:sp>
      <p:sp>
        <p:nvSpPr>
          <p:cNvPr id="13" name="Выноска-облако 12"/>
          <p:cNvSpPr/>
          <p:nvPr/>
        </p:nvSpPr>
        <p:spPr>
          <a:xfrm flipH="1">
            <a:off x="2191889" y="1314654"/>
            <a:ext cx="4968552" cy="2088232"/>
          </a:xfrm>
          <a:prstGeom prst="cloudCallou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 rot="159288">
            <a:off x="2233275" y="1887438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Путешествие в страну </a:t>
            </a:r>
            <a:r>
              <a:rPr lang="ru-RU" sz="24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игромакс</a:t>
            </a:r>
            <a:r>
              <a:rPr lang="ru-RU" sz="24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конспект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развлечения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Рисунок 19" descr="Наименование учебного заведния - 1 февраля 2012 г. в ГБОУ 1784 стартовал первый этап Московского городского &quot;Фестиваля конструир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2760" y="3861048"/>
            <a:ext cx="4320480" cy="256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3231654"/>
            <a:ext cx="99060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/>
          </a:p>
          <a:p>
            <a:pPr>
              <a:buFontTx/>
              <a:buChar char="-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ndale Sans UI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906000" cy="757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Задачи: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Закрепить знания о транспорте, о признаках зимы и зимних забавах, о диких и домашних птицах.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Учить детей образовывать притяжательные прилагательные от существительных.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Упражнять в подборе однокоренных слов, в делении слов на слоги, в образовании уменьшительно ласкательных форм.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Учить отвечать на вопросы полным распространенным предложением.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Развивать у детей внимание, слуховое восприятие.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Воспитывать интерес к играм, умение играть вместе, подчиняясь правилам игры.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just"/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Оборудование: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подушки, для сидения на полу, на каждого ребёнка; клубок, пригласительные билеты, неотточенные карандаши по два на каждого ребёнка, тарелочки по две штуки, стаканчики, крышки по две штуки, счетные палочки, шары прыгуны по два штуки, мячи - ёжики, сухой бассейн, колпаки для детей, дудочки, демонстрационный материал и раздаточный лист с изображением снеговика.</a:t>
            </a:r>
            <a:r>
              <a:rPr lang="ru-RU" sz="900" b="1" dirty="0" smtClean="0"/>
              <a:t> </a:t>
            </a:r>
            <a:endParaRPr lang="ru-RU" sz="900" b="1" dirty="0" smtClean="0"/>
          </a:p>
          <a:p>
            <a:pPr algn="ctr"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Ход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Ребята, давайте мы друг другу улыбнёмся и настроимся на путешествие. В этом нам поможет волшебный клубок.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Воспитатель передаёт клубок от одного ребёнка к другому таким образом, чтобы получилась паутина.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Посмотрите, какая красивая паутина у нас получилась. Она похожа на солнышко. Она наполнена нашими улыбками и хорошим настроением. Я предлагаю с таким хорошим настроением отправиться в путь.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Дети, вы любите играть? Я для вас приготовила сюрприз. Сегодня мы с вами отправимся в волшебную страну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Игромакс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Там нас ждут интересные игры.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Как вы думаете, на чём можно отправиться в путь? (на поезде, самолёте, автобусе, машине…)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Какие бывают виды транспорта по способу передвижения? (воздушный, водный, наземный…)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А нас уже ждет волшебный автобус. Я предлагаю вам взять билеты и занять посадочные места. Чтобы нам не было скучно в дороге, мы поиграем. Смотрите на меня и выполняйте движения вместе со мной.</a:t>
            </a:r>
          </a:p>
          <a:p>
            <a:pPr algn="just"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906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Музыкальная игра на развитие общей моторики «Автобус».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- Вот мы и приехали в эту удивительную страну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Игромакс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. Выйдем из автобуса и встанем вкруг. Эта страна игр. Здесь с любым предметом можно играть. В этой стране такое же время года, как и у нас.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- А у нас какое время года? (зима)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- Назовите признаки зимы. (стало холодно, выпал снег, дни стали короче…)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- У нас люди тепло одеваются зимой, а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Игромаксе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, чтобы не замерзнуть, нужно надеть волшебный колпачок (воспитатель одевает детям на голову волшебные колпачки). Вот мы превратились в настоящих жителей страны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Игромакс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. А теперь пройдём за столы. В стране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Игромакс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, как и у нас, есть зимние забавы.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- На чём можно кататься зимой? (на санях, лыжах, коньках...)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- Что нужно взять человеку в руки, чтобы можно было кататься на лыжах? (лыжные палки)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- Найдите у себя на столе предмет, который похож на лыжные палки. (карандаши)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Давайте мы с ними поиграем. Возьмите в каждую руку по карандашу. Зажмите их тремя пальцами (показ воспитателя), так как это делаю я. И покрутите их. А теперь зажмите два карандаша между ладонями и потрите их. (Дети перекатывают карандаши между двумя ладонями). Послушайте как они «шумят». Разожмём ладошки «пошумим у правого уха, у левого». А теперь я послушаю как они «шумят» у вас (наклоняюсь то к одному, то к другому ребёнку). Молодцы! Положите карандаши в стаканчики.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Воспитатель показывает детям крышки.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- А вот какие лыжи есть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Игромаксе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. Давайте мы их наденем на указательный и средний пальцы. И «идём» пальцами, как ножками, не отрывая «лыжи» от поверхности стола, «шаркая».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/>
                <a:cs typeface="Times New Roman" pitchFamily="18" charset="0"/>
              </a:rPr>
              <a:t>                                          		     	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906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eaLnBrk="0" hangingPunct="0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Лыжи пальчики обули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indent="449263" algn="just" eaLnBrk="0" hangingPunct="0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Смело в них вперёд шагнули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indent="449263" algn="just" eaLnBrk="0" hangingPunct="0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 Каждый пальчик – будто ножка,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indent="449263" algn="just" eaLnBrk="0" hangingPunct="0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 Только шаркает немножко.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lvl="0" indent="449263" algn="just" eaLnBrk="0" hangingPunct="0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Давайте мы с вами будем отшагивать слова. Я отшагаю слово </a:t>
            </a:r>
            <a:r>
              <a:rPr lang="ru-RU" sz="1400" dirty="0" err="1" smtClean="0">
                <a:latin typeface="Times New Roman" pitchFamily="18" charset="0"/>
                <a:ea typeface="Andale Sans UI"/>
                <a:cs typeface="Times New Roman" pitchFamily="18" charset="0"/>
              </a:rPr>
              <a:t>сне-го-пад</a:t>
            </a:r>
            <a:r>
              <a:rPr lang="ru-RU" sz="14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. (Слова для детей: </a:t>
            </a:r>
            <a:r>
              <a:rPr lang="ru-RU" sz="1400" dirty="0" err="1" smtClean="0">
                <a:latin typeface="Times New Roman" pitchFamily="18" charset="0"/>
                <a:ea typeface="Andale Sans UI"/>
                <a:cs typeface="Times New Roman" pitchFamily="18" charset="0"/>
              </a:rPr>
              <a:t>Сне-го-вик</a:t>
            </a:r>
            <a:r>
              <a:rPr lang="ru-RU" sz="14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ea typeface="Andale Sans UI"/>
                <a:cs typeface="Times New Roman" pitchFamily="18" charset="0"/>
              </a:rPr>
              <a:t>ме-тель</a:t>
            </a:r>
            <a:r>
              <a:rPr lang="ru-RU" sz="14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ea typeface="Andale Sans UI"/>
                <a:cs typeface="Times New Roman" pitchFamily="18" charset="0"/>
              </a:rPr>
              <a:t>мо-роз</a:t>
            </a:r>
            <a:r>
              <a:rPr lang="ru-RU" sz="14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ea typeface="Andale Sans UI"/>
                <a:cs typeface="Times New Roman" pitchFamily="18" charset="0"/>
              </a:rPr>
              <a:t>лыж-ник</a:t>
            </a:r>
            <a:r>
              <a:rPr lang="ru-RU" sz="14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ea typeface="Andale Sans UI"/>
                <a:cs typeface="Times New Roman" pitchFamily="18" charset="0"/>
              </a:rPr>
              <a:t>ле-дян-ка</a:t>
            </a:r>
            <a:r>
              <a:rPr lang="ru-RU" sz="14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ea typeface="Andale Sans UI"/>
                <a:cs typeface="Times New Roman" pitchFamily="18" charset="0"/>
              </a:rPr>
              <a:t>сне-жок</a:t>
            </a:r>
            <a:r>
              <a:rPr lang="ru-RU" sz="14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). Молодцы! Положите крышки в тарелочку правой рукой.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ea typeface="Andale Sans UI"/>
                <a:cs typeface="Times New Roman" pitchFamily="18" charset="0"/>
              </a:rPr>
              <a:t>- Ребята, а вы знаете во что можно играть со снегом? (в снежки, стоить крепость, горки, лепить снеговика…) Давайте мы с вами поиграем в снежки. Я предлагаю вам встать в круг. Сначала мы их вылепим. Изображаем руками сначала маленькие, а потом большие снежки. При изображении маленьких снежков пальцы расслаблены, а больших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снежков напряжены. А теперь возьмём готовые снежки (мячи - ёжики). Я покажу вам как можно с ними поиграть. Выполняем вместе со мной.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 снежком круги катаю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(между ладоней)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Взад-вперёд его гоняю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(смена рук)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Им поглажу я ладошку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(соответственно)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Будто я сметаю крошку,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(смена руку)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сожму его немножко,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(соответственно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сжимает лапу кошка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(смена рук)</a:t>
            </a:r>
          </a:p>
          <a:p>
            <a:pPr algn="just">
              <a:lnSpc>
                <a:spcPct val="1500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algn="just" eaLnBrk="0" hangingPunct="0">
              <a:lnSpc>
                <a:spcPct val="1500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906000" cy="7740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Каждым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пальцем шар прижму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(соответственно)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другой рукой начну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(смена рук)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теперь последний трюк: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Снежок летает между рук.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переброс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мяча из руки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руку)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Ребята, вот этот шар из снега. Он какой? (Снежный)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Ком из снега как называется? (Снежок)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Зимой с неба подают красивые, пушистые…(Снежинки)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Фигура из снега как называется? (Снеговик)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Из деталей какой формы мы строим снеговика? (Круглой формы)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Что ещё бывает круглым? (мяч, шар, солнышко...)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Давайте мы вместе с вами сделаем Снеговика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/>
              <a:t> </a:t>
            </a:r>
            <a:endParaRPr lang="ru-RU" sz="1400" dirty="0" smtClean="0"/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стране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Игромакс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есть шары прыгуны. Давайте сядем за столы, и я покажу вам как можно с ними поиграть. Берём два шара в правую руку и стараемся перекатить их. Выполняем вместе со мной (Упражнение «Китайские шары»).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Чтоб сделать нам Снеговика,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Шаров мы налепили.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Шары – туда,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Шары – сюда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Мы дружно все крутили.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Посмотрите, какой Снеговик у нас получился.</a:t>
            </a:r>
          </a:p>
          <a:p>
            <a:pPr algn="just">
              <a:lnSpc>
                <a:spcPct val="150000"/>
              </a:lnSpc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906000" cy="6839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Выставляется демонстрационный лист с изображением Снеговика.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- Но прежде чем мы перейдём к следующему заданию я предлагаю вам отдохнуть и сделать разминку.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Физминутка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: «Разминка».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Ребята, все внимательно смотрят на меня и повторяют движения вместе со мной.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- Ребята, когда зимой снег начинает таять, как называется такая погода? (Оттепель)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В стране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Игромакс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, если что-то огородить забором, то внутри него снег не тает. Давайте, чтобы наш Снеговик не растаял, мы построим вокруг него забор. Сядем за столы и займёмся работой.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- Из чего можно построить забор?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- Из дерева. Какой будет забор? (Деревянный).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- Из бетона. Какой будет забор? (Бетонный).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- Из железа. Какой будет забор? (Железный).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А мы будем строить забор из пластмассовых палочек. Какой будет наш забор? (Пластмассовый).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Работа с раздаточными листами.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- Вот у нас отделено место для забора. Между этими линиями нам нужно выложить забор. Выкладывать палочки будем по одной с лева на право. (Работа сопровождается показом воспитателя).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Посмотрите на нашего Снеговика. Как можно украсить его с помощью палочек? Можно сделать ему волосы, нос, руки. Наш Снеговик стал очень красивым. На него прилетели полюбоваться птицы.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- Каких зимующих птиц вы знаете? (Снегирь, ворона, галка, воробей)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- Это какие птицы, дикие или домашние? (Дикие)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- Назовите мне домашних птиц. (Гусь, утка, курица, цыплёнок…)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Посмотрите на предметы, которые лежат на столе.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906000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- Какой из них похож на птичий клюв? (Прищепка)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А сейчас я научу вас играть с прищепками, как играют в стране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Игромакс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. Повторяем упражнение вместе со мной. (Прищемляем поочередно подушечки пальцев.)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Вот проснулся, встал утёнок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Щиплет пальцы он спросонок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Дай хозяйка корма мне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Раньше, чем моей родне.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Ребята, когда мы с вами называли приметы зимы, мы вспомнили о снеге. А чем покрыты зимой реки? (Льдом) А в стране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Игромакс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 льдинки похожи на горошинки. Посмотрите. Давайте мы поиграем с льдинками-горошинками. («Сухой бассейн»).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В ведро насыпали горох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И пальцы запустили,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Устроив там переполох,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Чтоб пальцы не грустили.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На дне подарки для детей,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Вы их найдете без затей.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Какие замечательные дудочки нам подарили жители страны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Игромакс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. Наше приключение заканчивается. Что вам больше всего понравилось в этой стране? В какие игры вы будете продолжать играть у себя в группе?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Давайте встанем в круг и поблагодарим их за подарки. Все вместе дунем в наши дудочки.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Нам пора возвращаться назад. Возьмитесь за руки, закройте глаза.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ndale Sans UI" charset="0"/>
                <a:cs typeface="Times New Roman" pitchFamily="18" charset="0"/>
              </a:rPr>
              <a:t>Раз, два, вот и кончилась игра.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1615</TotalTime>
  <Words>1521</Words>
  <Application>Microsoft Office PowerPoint</Application>
  <PresentationFormat>Лист A4 (210x297 мм)</PresentationFormat>
  <Paragraphs>111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Запивалова С.И.</dc:creator>
  <cp:lastModifiedBy>Alex</cp:lastModifiedBy>
  <cp:revision>104</cp:revision>
  <dcterms:created xsi:type="dcterms:W3CDTF">2011-07-12T10:04:18Z</dcterms:created>
  <dcterms:modified xsi:type="dcterms:W3CDTF">2015-01-21T15:29:56Z</dcterms:modified>
</cp:coreProperties>
</file>