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61" r:id="rId2"/>
    <p:sldId id="262" r:id="rId3"/>
    <p:sldId id="263" r:id="rId4"/>
    <p:sldId id="264" r:id="rId5"/>
    <p:sldId id="265" r:id="rId6"/>
    <p:sldId id="266" r:id="rId7"/>
  </p:sldIdLst>
  <p:sldSz cx="9906000" cy="6858000" type="A4"/>
  <p:notesSz cx="9144000" cy="6858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3333FF"/>
    <a:srgbClr val="99FF66"/>
    <a:srgbClr val="000070"/>
    <a:srgbClr val="004200"/>
    <a:srgbClr val="007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91" d="100"/>
          <a:sy n="91" d="100"/>
        </p:scale>
        <p:origin x="-336" y="21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5B9B1-C696-4FF8-BFBD-801C3D36A55F}" type="datetimeFigureOut">
              <a:rPr lang="ru-RU"/>
              <a:pPr>
                <a:defRPr/>
              </a:pPr>
              <a:t>25.01.2015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F6104-8DA1-42CD-B584-47FB9903F6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C5460-28CF-4CDD-BB54-CBEA900CD7A5}" type="datetimeFigureOut">
              <a:rPr lang="ru-RU"/>
              <a:pPr>
                <a:defRPr/>
              </a:pPr>
              <a:t>25.01.2015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4C468-D78A-4833-B5CA-9AD2931DC0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E7F936-1F17-4D90-978A-23AC03780C8D}" type="datetimeFigureOut">
              <a:rPr lang="ru-RU"/>
              <a:pPr>
                <a:defRPr/>
              </a:pPr>
              <a:t>25.01.2015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8DCFD-FCE7-419E-9704-275541ECFB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F68B76-BBB4-4ACF-B616-B3FAADE229BF}" type="datetimeFigureOut">
              <a:rPr lang="ru-RU"/>
              <a:pPr>
                <a:defRPr/>
              </a:pPr>
              <a:t>25.01.2015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D5E234-C8B0-4BB5-A7E5-9720D2A0D1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A965E0-4FD0-47B1-9523-AE7C702FFCAE}" type="datetimeFigureOut">
              <a:rPr lang="ru-RU"/>
              <a:pPr>
                <a:defRPr/>
              </a:pPr>
              <a:t>25.01.2015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16451-1F08-4D02-A56A-ADD34F4900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E0F45-064F-431D-A138-A41DA0541502}" type="datetimeFigureOut">
              <a:rPr lang="ru-RU"/>
              <a:pPr>
                <a:defRPr/>
              </a:pPr>
              <a:t>25.01.2015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C40CD-440E-4125-9760-183814E200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76FBA-ACCC-47AD-8A5E-C2FDAB22DE22}" type="datetimeFigureOut">
              <a:rPr lang="ru-RU"/>
              <a:pPr>
                <a:defRPr/>
              </a:pPr>
              <a:t>25.01.2015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1AD7E8-6698-4709-89C9-CEB5E3F657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6803A2-EF7E-4B1B-B0C6-537E1B42A99F}" type="datetimeFigureOut">
              <a:rPr lang="ru-RU"/>
              <a:pPr>
                <a:defRPr/>
              </a:pPr>
              <a:t>25.01.2015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8ACB3B-F389-4F8F-89FA-E5CB139654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50112D-08FE-4320-8634-4B8932000A58}" type="datetimeFigureOut">
              <a:rPr lang="ru-RU"/>
              <a:pPr>
                <a:defRPr/>
              </a:pPr>
              <a:t>25.01.2015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3EF2A-9556-413A-AF89-C1F36A47B5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7130FD-ABBE-4566-9272-F8A38182AF80}" type="datetimeFigureOut">
              <a:rPr lang="ru-RU"/>
              <a:pPr>
                <a:defRPr/>
              </a:pPr>
              <a:t>25.01.2015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DCA70-EE23-4B97-B5D5-F8BD395ADD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2A933-89FD-40B6-A945-654822D8C7F8}" type="datetimeFigureOut">
              <a:rPr lang="ru-RU"/>
              <a:pPr>
                <a:defRPr/>
              </a:pPr>
              <a:t>25.01.2015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4BCA1C-68D8-4432-9EF7-4C539FE14F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600201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39B0AE5-EC74-4F27-851B-B055AC5B54DA}" type="datetimeFigureOut">
              <a:rPr lang="ru-RU"/>
              <a:pPr>
                <a:defRPr/>
              </a:pPr>
              <a:t>25.01.2015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207DA6F-DD4D-40AF-BAC8-F681CFDED7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309563" y="214313"/>
            <a:ext cx="9286875" cy="6215062"/>
          </a:xfrm>
          <a:prstGeom prst="round2DiagRect">
            <a:avLst/>
          </a:prstGeom>
          <a:noFill/>
          <a:ln>
            <a:solidFill>
              <a:srgbClr val="0076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0076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0512" y="548680"/>
            <a:ext cx="9001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КАРТОТЕКА ИГР ПО КОНСТРУИРОВАНИЮ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 ДЕТЬМИ </a:t>
            </a:r>
            <a:r>
              <a:rPr lang="ru-RU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ДОШКОЛЬНОГО </a:t>
            </a:r>
            <a:r>
              <a:rPr lang="ru-RU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ВОЗРАСТА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МБДОУ &quot;Центр развития ребенка - детский сад 61&quot;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520" y="2492896"/>
            <a:ext cx="3652338" cy="3327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  <p:pic>
        <p:nvPicPr>
          <p:cNvPr id="6" name="Рисунок 5" descr="Домашние задания логопеда по звукам - Большой архив учебников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304928" y="1484784"/>
            <a:ext cx="4680520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906000" cy="7201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Задания по плоскостному конструированию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«Знакомство с основными геометрическими фигурами».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После беседы по картинкам попросите ребёнка показать квадрат, треугольник, круг, затем обвести карандашом фигуры, изображённые пунктиром, после чего раскрасить картинку. В процессе работы чаще повторяйте с ребёнком слова: «Шарик круглый, окно квадратное…»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«Найди и назови».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Предложите ребёнку сначала раскрасить фигуру в рамочке, а затем такую же, выделив её из двух других. Попросите назвать те фигуры, которые он знает. И цвет, который он выбрал для раскрашивания.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«Флажки и гирлянды».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Предложите детям каждую первую фигуру гирлянд и флажков, затем карандашом обвести фигуру, изображённые пунктиром, и раскрасить их в любой цвет. После чего попросите назвать фигуры, а также сказать в какой цвет он их раскрасил.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«Паруса»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Предложите детям рассказать о том, что нарисовано на картинке, затем обвести карандашом паруса. Спросите, на какую геометрическую фигуру они похожи, какие ещё им фигуры известны. После этого дети отыскивают мелкие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треугольники, затем большие. Помогите им, если они затрудняются, раскрасить, вырезать и наклеить фигуры на изображение.</a:t>
            </a:r>
          </a:p>
          <a:p>
            <a:pPr algn="ctr">
              <a:lnSpc>
                <a:spcPct val="150000"/>
              </a:lnSpc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b="1" u="sng" dirty="0" smtClean="0">
                <a:latin typeface="Times New Roman" pitchFamily="18" charset="0"/>
                <a:cs typeface="Times New Roman" pitchFamily="18" charset="0"/>
              </a:rPr>
              <a:t>«Выкладывание фигур».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Детям предлагают схемы (уменьшенного размера) и геометрические фигуры для выкладывания изображения. После выполнения задания спрашивают: «Из каких фигур ты составил эту машину? Сколько всего тебе понадобилось  фигур для этой ракеты? Сколько здесь одинаковых фигур?»</a:t>
            </a:r>
          </a:p>
          <a:p>
            <a:pPr algn="just">
              <a:lnSpc>
                <a:spcPct val="150000"/>
              </a:lnSpc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0"/>
            <a:ext cx="9906000" cy="6509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«Найди лишнее».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 карте изображены ряды геометрических фигур. Детям предлагают рассмотреть их и определить, что на них лишнее, затем обосновать, почему.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«На что похоже?»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Воспитатель поочерёдно показывает вырезанные геометрические фигуры, называет их и просит сказать, на что они похожи. Например: шар, колобок, солнышко, лицо, воздушный шар, берет и т.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«Конструируем из палочек»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Детям раздают палочки разной длинны, предлагают разложить их по размеру на три части. Затем дают картинки (реальные изображения предметов простой формы: флажок, машина, лодка с парусом, тачка, цветок, ваза и др.) и просят выложить изображение этих предметов палочками.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«Конструирование по схеме»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Детям дают карточку с контурными схемами и предлагают выложить данное изображение из крупных деталей строительного набора на столе, используя данную карточку как образец. Чтобы усложнить детям задачу, предложите на несколько деталей больше, чем понадобится.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«Обустрой комнату»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Воспитатель предлагает детям лист бумаги(35*45 см) и говорит, что это пол кукольной комнаты, просит обустроить его кирпичиками(стены комнаты), оставив промежутки для окна и двери. После того как дети сделают это, вынимает лист и кладёт его рядом. Затем достаёт геометрические фигуры и предлагает  подобрать по форме на предметы мебели (квадрат – табуретка, прямоугольник –кровать и т.д.)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0"/>
            <a:ext cx="9906000" cy="7155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Картотека дидактических игр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Игра «Лесенка для белочки»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Дидактическая задача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Учить строить по образцу, использовать игрушки для дополнения, обыгрывать постройки.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Игровая задача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Построить лесенку для белочки.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Ход игры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Воспитатель приносит в группу белочку и показывает детям, как высоко она прыгает. Спрашивает у белочки, где ей ещё хочется поскакать. Белочка говорит о своём желании на ухо воспитателю. Воспитатель строит лесенку, а дети отгадывают, что это такое. Воспитатель сообщает, что белочка просила построить лесенку: ей хочется по ней поскакать, ведь в лесу лесенок нет. Показывает, как белочка скачет по ступенькам. Затем просит детей построить ещё одну лесенку для белочки (по образцу, с помощью воспитателя)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Игра «Построим дом для мишки и зайчика»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Дидактическая задача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Учить создавать постройки из различных строительных материалов; добавлять к постройке соразмерные игрушки.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Ход игры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Воспитатель приносит в группу большого мишку и маленького зайчика и предлагает построить для них домики. Дети вместе с воспитателем рассматривают и анализируют строительный материал: кирпичики, призмы. Затем воспитатель строит домик, объясняя способ конструирования. Показывает детям, что домик мишки такой же большой, как и сам мишка. Домик зайчика должен быть таким же маленьким, как он сам.</a:t>
            </a:r>
          </a:p>
          <a:p>
            <a:pPr algn="ctr">
              <a:lnSpc>
                <a:spcPct val="150000"/>
              </a:lnSpc>
            </a:pPr>
            <a:r>
              <a:rPr lang="ru-RU" sz="1400" b="1" u="sng" dirty="0" smtClean="0">
                <a:latin typeface="Times New Roman" pitchFamily="18" charset="0"/>
                <a:cs typeface="Times New Roman" pitchFamily="18" charset="0"/>
              </a:rPr>
              <a:t> Игра «Построим сарай для цыплят»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Дидактическая задача.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Учить возводить постройку по образцу, используя дополнительные материалы по своему замыслу.</a:t>
            </a:r>
          </a:p>
          <a:p>
            <a:pPr algn="just">
              <a:lnSpc>
                <a:spcPct val="150000"/>
              </a:lnSpc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Игровая задача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Построить сарай для цыплят и вольер для курочки.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-2816156"/>
            <a:ext cx="9906000" cy="10849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Ход игры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Воспитатель  приносит в группу желтеньких цыплят (настольные игрушки).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Воспитатель. Комочки желтые не спят,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Комочки желтые пищат.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Они родились лишь вчера,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А нынче бегают с утра.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Цыплятам холодно, надо бы их пустить в сарай, но сарая нет. Воспитатель побуждает детей построить цыплятам сарай, но сначала дети рассматривают постройку – образец (сарай), которую сделал воспитатель. Потом они выбирают материал (из кубиков, пластилин, цилиндров), называют его и объясняют, для чего он нужен (на стены, на крышу). Затем возводят постройку. Сарай построен. Цыплята довольны и просят поиграть: взлетают на крышу, прячутся за сарай. Дети ищут цыплят и называют, где они сидят.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Игра «И будет горка во дворе»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Дидактическая задача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Учить детей самостоятельно подбирать и вырезать детали нужного размера; закреплять умение оценивать качества работы.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Игровая задача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Обустроить зимнюю площадку для зверей.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Игровые правила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Возвести постройки для зверей, подходящие по цвету к их шубам, Удобные для игры.</a:t>
            </a:r>
            <a:r>
              <a:rPr lang="ru-RU" sz="1400" b="1" u="sng" dirty="0" smtClean="0"/>
              <a:t> </a:t>
            </a:r>
          </a:p>
          <a:p>
            <a:pPr algn="ctr">
              <a:lnSpc>
                <a:spcPct val="150000"/>
              </a:lnSpc>
            </a:pPr>
            <a:r>
              <a:rPr lang="ru-RU" sz="1400" b="1" u="sng" dirty="0" smtClean="0"/>
              <a:t>Игра </a:t>
            </a:r>
            <a:r>
              <a:rPr lang="ru-RU" sz="1400" b="1" u="sng" dirty="0" smtClean="0">
                <a:latin typeface="Times New Roman" pitchFamily="18" charset="0"/>
                <a:cs typeface="Times New Roman" pitchFamily="18" charset="0"/>
              </a:rPr>
              <a:t>«Приглашение»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Дидактическая задача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Упражнять детей в работе с бумагой; закреплять представления о геометрических фигурах.</a:t>
            </a:r>
          </a:p>
          <a:p>
            <a:pPr algn="just">
              <a:lnSpc>
                <a:spcPct val="150000"/>
              </a:lnSpc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Игровая задача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Изготовить пригласительные билеты на ёлку.</a:t>
            </a:r>
          </a:p>
          <a:p>
            <a:pPr algn="just">
              <a:lnSpc>
                <a:spcPct val="150000"/>
              </a:lnSpc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Игровые правила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Для каждого героя подобрать и украсить приглашение в соответствии с формой окошечка.</a:t>
            </a:r>
          </a:p>
          <a:p>
            <a:pPr algn="ctr">
              <a:lnSpc>
                <a:spcPct val="150000"/>
              </a:lnSpc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b="1" u="sng" dirty="0" smtClean="0">
                <a:latin typeface="Times New Roman" pitchFamily="18" charset="0"/>
                <a:cs typeface="Times New Roman" pitchFamily="18" charset="0"/>
              </a:rPr>
              <a:t>Игра «Построим башенку для принцессы»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Воспитатель приносит в группу куклу-принцессу, сажает её на стульчик и говорит ей: «Принцесса скоро будет построен ваш дом. Надо выбрать хорошее место. Позову-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ка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я строителей. Кто будет строить дом для принцессы? Лена и Лиза вы знаете, где будет стройка? Тогда найдите нам подходящее место, где будет дом для принцессы. (Девочки находят место для дома). Теперь нам нужны строительные материалы. Гена и Саша, помогите нам, выберите, пожалуйста, всё, что нужно для стройки. А что нам нужно? (дети называют материалы: кирпичи, доски, камни, песок.) Дети, вы будете строителями. Постройте хороший дом, похожий на башню».</a:t>
            </a:r>
          </a:p>
          <a:p>
            <a:pPr algn="just">
              <a:lnSpc>
                <a:spcPct val="15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Дети вместе с воспитателем строят башенку, используя строительный набор и подручный материал. В конце игры воспитатель показывает новый дом принцессе и говорит: «Это ваш новый дом – башня. Вы довольны ,принцесса? Хорошо постарались наши строители! Они могут строить и другие красивые дома».</a:t>
            </a:r>
          </a:p>
          <a:p>
            <a:pPr algn="just">
              <a:lnSpc>
                <a:spcPct val="15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0" y="0"/>
            <a:ext cx="9906000" cy="4577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Игра «Строим забор»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Воспитатель говорит детям, играющим со строительным материалом: « Это у вас стройка? Что вы строите? Саша, что это у тебя? Домик. А у тебя, Гена? Тоже домик? Я вижу. На стройке есть хороший строительный материал. Для ваших домиков можно построить хороший забор. Начинаем новую стройку. Посмотрим, какие будут заборчики.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 решили  строить дом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своих зверушек.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Дом построен ,и теперь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Нам заборчик нужен.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Доски обтесали,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Крепко прибивали.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Тук –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тук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перестук,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Доски обтесали,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Тук –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тук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перестук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Крепко прибивали.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1602</TotalTime>
  <Words>1047</Words>
  <Application>Microsoft Office PowerPoint</Application>
  <PresentationFormat>Лист A4 (210x297 мм)</PresentationFormat>
  <Paragraphs>67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</dc:title>
  <dc:creator>Запивалова С.И.</dc:creator>
  <cp:lastModifiedBy>Alex</cp:lastModifiedBy>
  <cp:revision>105</cp:revision>
  <dcterms:created xsi:type="dcterms:W3CDTF">2011-07-12T10:04:18Z</dcterms:created>
  <dcterms:modified xsi:type="dcterms:W3CDTF">2015-01-25T13:35:36Z</dcterms:modified>
</cp:coreProperties>
</file>