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</p:sldIdLst>
  <p:sldSz cx="9906000" cy="6858000" type="A4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333FF"/>
    <a:srgbClr val="99FF66"/>
    <a:srgbClr val="000070"/>
    <a:srgbClr val="004200"/>
    <a:srgbClr val="007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336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5B9B1-C696-4FF8-BFBD-801C3D36A55F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F6104-8DA1-42CD-B584-47FB9903F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5460-28CF-4CDD-BB54-CBEA900CD7A5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4C468-D78A-4833-B5CA-9AD2931DC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7F936-1F17-4D90-978A-23AC03780C8D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8DCFD-FCE7-419E-9704-275541ECF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8B76-BBB4-4ACF-B616-B3FAADE229BF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E234-C8B0-4BB5-A7E5-9720D2A0D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965E0-4FD0-47B1-9523-AE7C702FFCAE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6451-1F08-4D02-A56A-ADD34F490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E0F45-064F-431D-A138-A41DA0541502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C40CD-440E-4125-9760-183814E20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6FBA-ACCC-47AD-8A5E-C2FDAB22DE22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AD7E8-6698-4709-89C9-CEB5E3F65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803A2-EF7E-4B1B-B0C6-537E1B42A99F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CB3B-F389-4F8F-89FA-E5CB13965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112D-08FE-4320-8634-4B8932000A58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EF2A-9556-413A-AF89-C1F36A47B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130FD-ABBE-4566-9272-F8A38182AF80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DCA70-EE23-4B97-B5D5-F8BD395AD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2A933-89FD-40B6-A945-654822D8C7F8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BCA1C-68D8-4432-9EF7-4C539FE14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9B0AE5-EC74-4F27-851B-B055AC5B54DA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07DA6F-DD4D-40AF-BAC8-F681CFDED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09563" y="214313"/>
            <a:ext cx="9286875" cy="6215062"/>
          </a:xfrm>
          <a:prstGeom prst="round2DiagRect">
            <a:avLst/>
          </a:prstGeom>
          <a:noFill/>
          <a:ln>
            <a:solidFill>
              <a:srgbClr val="007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7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0512" y="188640"/>
            <a:ext cx="9001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«Раздели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группы»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Методика «Что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здесь лишнее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уровня овладения детьми конструктивной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деятельностью</a:t>
            </a:r>
          </a:p>
          <a:p>
            <a:pPr algn="ctr"/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Г.А.Урунтаева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МБДОУ &quot;Центр развития ребенка - детский сад 61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520" y="2492896"/>
            <a:ext cx="3652338" cy="3327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6" name="Рисунок 5" descr="Домашние задания логопеда по звукам - Большой архив учебников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304928" y="980728"/>
            <a:ext cx="496855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906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"Раздели на группы"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вариант методики, предназначенный для диагностики качества мышления.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данной методики — оценка образно-логического мышления ребенка. Ему показывают картинку, изображенную ниже, и предлагают следующее задание: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«Внимательно посмотри на картинку и раздели представленные на ней фигуры на как можно большее число групп. В каждую такую группу должны входить фигуры, выделяемые по одному общему для них признаку. Назови все фигуры, входящие в каждую из выделенных групп, и тот признак, по которому они выделены».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выполнение всего задания отводится 3 мин.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7" name="Рисунок 2" descr="http://www.psyoffice.ru/7/tests/pozn/razdeli.files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3212976"/>
            <a:ext cx="5596208" cy="3168352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2943225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Стимульный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материал к методике «Раздели на группы».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764704"/>
          <a:ext cx="9906000" cy="2842070"/>
        </p:xfrm>
        <a:graphic>
          <a:graphicData uri="http://schemas.openxmlformats.org/drawingml/2006/table">
            <a:tbl>
              <a:tblPr/>
              <a:tblGrid>
                <a:gridCol w="9906000"/>
              </a:tblGrid>
              <a:tr h="2756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10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баллов — ребенок выделил все группы фигур за время меньшее, чем 2 мин. Эти группы фигур следующие: треугольники, круги, квадраты, ромбы, красные фигуры (на рисунке они черного цвета), синие фигуры (заштрихованы в линейку), желтые фигуры (в клеточку), большие фигуры, малые фигуры. , Одна и та же фигура при классификации может войти в несколько разных групп.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8-9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баллов — ребенок выделил все группы фигур за время от 2,0 до 2,5 мин.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6-7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баллов — ребенок выделил все группы фигур за время от 2,5 до 3,0 мин.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4-5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баллов — за время 3 мин ребенок сумел назвать только от 5-до 7 групп фигур.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2-3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балла — за время 3 мин ребенок сумел выделить только от 2 до 3 групп фигур.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0-1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балл — за время 3 мин ребенок сумел выделить не более одной группы фигур.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3789040"/>
          <a:ext cx="9906000" cy="1881950"/>
        </p:xfrm>
        <a:graphic>
          <a:graphicData uri="http://schemas.openxmlformats.org/drawingml/2006/table">
            <a:tbl>
              <a:tblPr/>
              <a:tblGrid>
                <a:gridCol w="99060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Выводы об уровне развития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1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баллов — очень высокий.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8-9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баллов — высокий.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4-7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баллов — средний.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2-3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балла — низкий.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0-1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балл — очень низкий.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00472" y="260648"/>
            <a:ext cx="185832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результатов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906000" cy="39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"Что здесь лишнее?"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 методика предназначена для исследования процессов образно-логического мышления, умственных операций анализа и обобщения у ребенка. В методике детям предлагается серия картинок, на которых представлены разные предметы, в сопровождении следующей инструкции: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 каждой из этих картинок один из четырех изображенных на ней предметов является лишним. Внимательно посмотри на картинки и определи, какой предмет и почему является лишним».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решение задачи отводится 3 минуты.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результатов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баллов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ребенок решил поставленную перед ним задачу за время, меньшее чем 1 мин, назвав лишние предме­ты на всех картинках и правильно объяснив, по­чему они являются лишними.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8-9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баллов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ребенок правильно решил задачу за время от 1 мин. до 1,5 мин.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6-7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баллов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ребенок справился с задачей за время от 1,5 до 2,0 мин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www.psyoffice.ru/7/tests/pozn/lishnee.files/image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496" y="3933056"/>
            <a:ext cx="237626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906000" cy="527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Картинки к методике «Что здесь лишнее?»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4-5 баллов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ребенок решил задачу за время от 2,0 до 2,5 мин.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2-3 балла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ребенок решил задачу за время от 2,5 мин до 3 мин.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0-1   балл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ребенок за 3 мин не справился с заданием. </a:t>
            </a:r>
          </a:p>
          <a:p>
            <a:pPr algn="just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Выводы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 уровне развития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 баллов — очень высокий. 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8-9 баллов — высокий. 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4-7 баллов — средний. 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2-3 балла — низкий.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0 – 1 балл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очень низкий. 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 </a:t>
            </a:r>
            <a:endParaRPr lang="ru-RU" sz="1400" dirty="0" smtClean="0"/>
          </a:p>
          <a:p>
            <a:r>
              <a:rPr lang="ru-RU" dirty="0" smtClean="0"/>
              <a:t> </a:t>
            </a:r>
            <a:endParaRPr lang="ru-RU" sz="1400" dirty="0" smtClean="0"/>
          </a:p>
          <a:p>
            <a:r>
              <a:rPr lang="ru-RU" dirty="0" smtClean="0"/>
              <a:t> </a:t>
            </a:r>
            <a:endParaRPr lang="ru-RU" sz="1400" dirty="0" smtClean="0"/>
          </a:p>
          <a:p>
            <a:r>
              <a:rPr lang="ru-RU" dirty="0" smtClean="0"/>
              <a:t> </a:t>
            </a:r>
            <a:endParaRPr lang="ru-RU" sz="1400" dirty="0" smtClean="0"/>
          </a:p>
          <a:p>
            <a:endParaRPr lang="ru-RU" sz="3200" dirty="0" smtClean="0"/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906000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целью выявления у детей старшего дошкольного возраста </a:t>
            </a:r>
            <a:r>
              <a:rPr kumimoji="0" lang="ru-RU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сформированности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деятельности конструирования и отношения к конструктивной деятельности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выбрали методику Г. А.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Урунтаевой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Комплекс диагностических методик состоит из шести заданий, которые оцениваются в баллах. Сумма балов по всем заданиям определяет уровень развития конструктивной деятельности. Представим особенности методики в виде таблицы.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уровня овладения детьми конструктивной деятельностью</a:t>
            </a:r>
          </a:p>
          <a:p>
            <a:pPr marL="0" marR="0" lvl="0" indent="1905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0472" y="1844824"/>
          <a:ext cx="9433048" cy="45225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8262"/>
                <a:gridCol w="2358262"/>
                <a:gridCol w="2358262"/>
                <a:gridCol w="2358262"/>
              </a:tblGrid>
              <a:tr h="370840">
                <a:tc>
                  <a:txBody>
                    <a:bodyPr/>
                    <a:lstStyle/>
                    <a:p>
                      <a:pPr indent="1905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Уровень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90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Критерий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Высокий уровень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Средний уровень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Низкий уровень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Изучение пространственных ориентировок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Минимальное кол-во ошибок, хорошая ориентированность.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Ошибки в ориентированности по сторонам, при положении «вверх ногами»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диффиринцируют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стороны.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умения представлять пространственные положения объектов при конструировании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Правильное расположение частей относительно друг друга, представление последовательности выполнения объекта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Недостаточно четкие представления о последовательности.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Затруднения в выполнении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задания.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эффективности конструирования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Осуществляет деятельность, планирует, оценивает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действие.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Мало комментирует свои постройки, не обращается за советом, не констатирует результат.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Речевая активность снижена, деятельность не планирует.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8464" y="188640"/>
          <a:ext cx="9649072" cy="3897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9695"/>
                <a:gridCol w="2494841"/>
                <a:gridCol w="2412268"/>
                <a:gridCol w="2412268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конструирования по замыслу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Отмечается: планирование, устойчивость замысла, сложность конструкции, самостоятельность, оригинальность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190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Планирование недостаточное, замысел не устойчив, элементы сложной конструкции, самостоятельность, не отличается особой оригинальностью.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Отсутствие планирования, определенного замысла, простота конструкции, требуется постоянный контроль и помощь.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Изучение влияния образца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Постройка идентична образцу или незначительно отличается от нее.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Использование деталей другой формы и образца, изменение величины.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Постройка полностью отличается от образца.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мотивов конструирования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Преобладает мотив конструирования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мотив конструирования иногда заменяется игрой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Преобладает игровой мотив.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</TotalTime>
  <Words>759</Words>
  <Application>Microsoft Office PowerPoint</Application>
  <PresentationFormat>Лист A4 (210x297 мм)</PresentationFormat>
  <Paragraphs>79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Запивалова С.И.</dc:creator>
  <cp:lastModifiedBy>Alex</cp:lastModifiedBy>
  <cp:revision>110</cp:revision>
  <dcterms:created xsi:type="dcterms:W3CDTF">2011-07-12T10:04:18Z</dcterms:created>
  <dcterms:modified xsi:type="dcterms:W3CDTF">2015-01-22T04:55:51Z</dcterms:modified>
</cp:coreProperties>
</file>