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FF"/>
    <a:srgbClr val="99FF66"/>
    <a:srgbClr val="000070"/>
    <a:srgbClr val="004200"/>
    <a:srgbClr val="007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336" y="23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B9B1-C696-4FF8-BFBD-801C3D36A55F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6104-8DA1-42CD-B584-47FB9903F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5460-28CF-4CDD-BB54-CBEA900CD7A5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C468-D78A-4833-B5CA-9AD2931DC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F936-1F17-4D90-978A-23AC03780C8D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DCFD-FCE7-419E-9704-275541EC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8B76-BBB4-4ACF-B616-B3FAADE229BF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E234-C8B0-4BB5-A7E5-9720D2A0D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65E0-4FD0-47B1-9523-AE7C702FFCAE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6451-1F08-4D02-A56A-ADD34F490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0F45-064F-431D-A138-A41DA054150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40CD-440E-4125-9760-183814E20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6FBA-ACCC-47AD-8A5E-C2FDAB22DE2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D7E8-6698-4709-89C9-CEB5E3F65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03A2-EF7E-4B1B-B0C6-537E1B42A99F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CB3B-F389-4F8F-89FA-E5CB13965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112D-08FE-4320-8634-4B8932000A5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EF2A-9556-413A-AF89-C1F36A47B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30FD-ABBE-4566-9272-F8A38182AF8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CA70-EE23-4B97-B5D5-F8BD395AD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A933-89FD-40B6-A945-654822D8C7F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CA1C-68D8-4432-9EF7-4C539FE14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9B0AE5-EC74-4F27-851B-B055AC5B54DA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07DA6F-DD4D-40AF-BAC8-F681CFDED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906000" cy="838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Эссе «Я – воспитатель»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«Воспитатель — это волшебник, который открывает детям    </a:t>
            </a:r>
          </a:p>
          <a:p>
            <a:pPr marL="0" marR="0" lvl="0" indent="449263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дверь в мир взрослых. И от того, что знает и умеет воспитатель,</a:t>
            </a:r>
          </a:p>
          <a:p>
            <a:pPr marL="0" marR="0" lvl="0" indent="449263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зависит и то, чему и как он научит своих воспитанников».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К. Гельвеций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Моя профессия – воспитатель детского сада. Свою профессию я выбрала по велению сердца. Всё больше и больше убеждаюсь в правоте слов римского историка Саллюстия: «Каждый человек – творец своей судьбы» и я творю свою судьбу сама. Моим  вторым домом стала планета под названием Детский сад.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Я считаю, что профессия воспитатель  это очень нелёгкий и непростой труд, это постоянный поиск чего-то нового, это творческий подход, это новые открытия. И чтобы быть нужной и полезной детям, необходимо постоянно совершенствоваться самой, необходимо желание расти в профессии, как педагог, который со временем, с приобретением опыта становится только мудрее.  Считаю важным, развивать способности ребенка, его творческие умения, поэтому в своей работе  я использую конструктивную деятельность.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Мой опыт практической деятельности позволил мне сделать вывод о том, что конструктивная деятельность - это, в первую очередь, самое мощное средство умственного развития ребенка. В процессе конструирования моделируются отношения между структурными, функциональными и пространственными характеристиками конструированного объекта, с его видимыми и скрытыми свойствами. Дети конструируют разные конструкции, модели их строительного материала и деталей конструкторов; создают поделки из бумаги, картона и бросового материала; конструируют художественные композиции из бумаги, картона и бросового материала. В художественном конструировании, помимо умственного развития ребенка, осуществляется развитие его художественных способностей.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Любовь к детям, доброе отношение к каждому ребенку, умение зажечь искорку добра, радости в маленьком сердце, способность постоянно повышать свою профессиональную компетентность, добросовестное исполнение своих обязанностей позволяют приобрести авторитет, уважение среди детей, родителей и коллег.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906000" cy="32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Работая в детском саду я ни разу не усомнилась в выборе своей профессии,  но с каждым годом всё больше убеждаюсь,  как это нелегко – воспитывать детей. Тебе верят,  на тебя надеются,  от тебя ждут понимания и преданности. А ты должен всему этому соответствовать, быть всегда на высоте. Ведь именно от тебя во многом зависит то,  какими выйдут в школьную жизнь твои дети. Я могу назвать себя счастливым человеком, отдающим свои знания, свою энергию, свою любовь детям. Всё хорошее, доброе, светлое, что есть во мне, я дарю и просто отдаю им, своим дошколятам. А взамен я получаю больше: их доверие, откровения, радость, маленькие тайны и хитрости, а самое главное любовь. Дети – самая большая ценность на земле, это то, во имя кого мы живём.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горжусь своей профессией, горжусь тем, что мои бывшие воспитанники при встрече со мной улыбаются мне своей особой улыбкой,  по которой я их сразу узнаю, здороваются,  делятся своими новостями и достижениями.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— воспитывая детей, я воспитывала себя.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ex\Desktop\Маша воспитатель года\маша фотки\P106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260648"/>
            <a:ext cx="9180512" cy="6228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x\Desktop\Маша воспитатель года\маша фотки\P107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79" y="332656"/>
            <a:ext cx="9353353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</TotalTime>
  <Words>525</Words>
  <Application>Microsoft Office PowerPoint</Application>
  <PresentationFormat>Лист A4 (210x297 мм)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Запивалова С.И.</dc:creator>
  <cp:lastModifiedBy>Alex</cp:lastModifiedBy>
  <cp:revision>106</cp:revision>
  <dcterms:created xsi:type="dcterms:W3CDTF">2011-07-12T10:04:18Z</dcterms:created>
  <dcterms:modified xsi:type="dcterms:W3CDTF">2015-01-25T12:25:09Z</dcterms:modified>
</cp:coreProperties>
</file>