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1" r:id="rId2"/>
    <p:sldId id="286" r:id="rId3"/>
    <p:sldId id="289" r:id="rId4"/>
    <p:sldId id="287" r:id="rId5"/>
    <p:sldId id="288" r:id="rId6"/>
    <p:sldId id="290" r:id="rId7"/>
  </p:sldIdLst>
  <p:sldSz cx="9906000" cy="6858000" type="A4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FF"/>
    <a:srgbClr val="99FF66"/>
    <a:srgbClr val="000070"/>
    <a:srgbClr val="004200"/>
    <a:srgbClr val="007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336" y="-1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B9B1-C696-4FF8-BFBD-801C3D36A55F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6104-8DA1-42CD-B584-47FB9903F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5460-28CF-4CDD-BB54-CBEA900CD7A5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C468-D78A-4833-B5CA-9AD2931DC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F936-1F17-4D90-978A-23AC03780C8D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DCFD-FCE7-419E-9704-275541ECF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8B76-BBB4-4ACF-B616-B3FAADE229BF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E234-C8B0-4BB5-A7E5-9720D2A0D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65E0-4FD0-47B1-9523-AE7C702FFCAE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6451-1F08-4D02-A56A-ADD34F490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0F45-064F-431D-A138-A41DA0541502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40CD-440E-4125-9760-183814E20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6FBA-ACCC-47AD-8A5E-C2FDAB22DE22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D7E8-6698-4709-89C9-CEB5E3F65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03A2-EF7E-4B1B-B0C6-537E1B42A99F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CB3B-F389-4F8F-89FA-E5CB13965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112D-08FE-4320-8634-4B8932000A58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EF2A-9556-413A-AF89-C1F36A47B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30FD-ABBE-4566-9272-F8A38182AF80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CA70-EE23-4B97-B5D5-F8BD395AD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A933-89FD-40B6-A945-654822D8C7F8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CA1C-68D8-4432-9EF7-4C539FE14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B0AE5-EC74-4F27-851B-B055AC5B54DA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07DA6F-DD4D-40AF-BAC8-F681CFDED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09563" y="214313"/>
            <a:ext cx="9286875" cy="6215062"/>
          </a:xfrm>
          <a:prstGeom prst="round2DiagRect">
            <a:avLst/>
          </a:prstGeom>
          <a:noFill/>
          <a:ln>
            <a:solidFill>
              <a:srgbClr val="007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6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2520" y="3247188"/>
            <a:ext cx="6222839" cy="323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Выноска-облако 12"/>
          <p:cNvSpPr/>
          <p:nvPr/>
        </p:nvSpPr>
        <p:spPr>
          <a:xfrm>
            <a:off x="3872880" y="1556792"/>
            <a:ext cx="4752528" cy="1728192"/>
          </a:xfrm>
          <a:prstGeom prst="cloud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160912" y="1700808"/>
            <a:ext cx="3960440" cy="1815882"/>
          </a:xfrm>
          <a:prstGeom prst="rect">
            <a:avLst/>
          </a:prstGeom>
          <a:noFill/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Планирование конструктивной деятельности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Конструктор &quot;Городок&quot; (40 деталей) Десятое Королевство К2401 - Интернет магазин - детские игрушк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85048" y="3861048"/>
            <a:ext cx="3335083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0"/>
          <a:ext cx="9905999" cy="6720840"/>
        </p:xfrm>
        <a:graphic>
          <a:graphicData uri="http://schemas.openxmlformats.org/drawingml/2006/table">
            <a:tbl>
              <a:tblPr/>
              <a:tblGrid>
                <a:gridCol w="453693"/>
                <a:gridCol w="2411121"/>
                <a:gridCol w="2222906"/>
                <a:gridCol w="4818279"/>
              </a:tblGrid>
              <a:tr h="485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 деятельности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 образовательной деятельности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Задачи образовательной деятельности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Конструирование из природного материала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«Ковер из листьев» (по образцу)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Учить составлять композицию из осенних листьев, творчески дополнять композицию деталями, развивать фантазию и творчество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Конструирование из бумаги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«Вагоны» (по образцу)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Освоить способ – складывание квадрата пополам,   добиваясь совпадения сторон и углов, развивать глазомер.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Конструирование из строительного материала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«Двухэтажный дом» (по образцу)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Учить детей сооружать высокие постройки с перекрытиями, по образцу определять, из каких деталей сделаны отдельные части постройки, в какой последовательности её выполнять, познакомить с понятием «фундамент».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Конструирование из бросового материала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«Жучки, паучки, божьи коровки» (по образцу)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выразительных образов насекомых из бросового материала, развивать образное мышление и мелкую моторику рук.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Конструирование из природного материала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«Ёжик» (по образцу)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Учить детей видеть образ в природном материале, использовать для закрепления частей пластилин, делать поделки аккуратными и устойчивыми.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Конструирование из деревянного строительного материала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«Сарайчики и гаражи для своей машинки» (по условию)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Учить создавать варианты знакомых сооружений по условию – преобразование постройки в длину, ширину, соблюдая заданный принцип конструкции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" y="0"/>
          <a:ext cx="9905999" cy="2880360"/>
        </p:xfrm>
        <a:graphic>
          <a:graphicData uri="http://schemas.openxmlformats.org/drawingml/2006/table">
            <a:tbl>
              <a:tblPr/>
              <a:tblGrid>
                <a:gridCol w="453693"/>
                <a:gridCol w="2411121"/>
                <a:gridCol w="2222906"/>
                <a:gridCol w="4818279"/>
              </a:tblGrid>
              <a:tr h="316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Конструирование из бумаги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«Самолет» (по образцу)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Продолжать учить складывать лист пополам, работать с клеем аккуратно.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Конструирование из бросового материала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«Веселые погремушки» (по образцу)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Учить создавать оригинальные игрушки из использованных ранее ёмкостей, развивать фантазию, мелкую моторику рук.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Конструирование из строительного материала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«Мостик» (по образцу)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Закреплять представление о назначении и строении мостов, название их частей: опоры, пролет, скаты, делать постройку устойчивой, формировать умение различать «длинный – короткий».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290" marR="3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924944"/>
          <a:ext cx="9906000" cy="3840480"/>
        </p:xfrm>
        <a:graphic>
          <a:graphicData uri="http://schemas.openxmlformats.org/drawingml/2006/table">
            <a:tbl>
              <a:tblPr/>
              <a:tblGrid>
                <a:gridCol w="453694"/>
                <a:gridCol w="2411121"/>
                <a:gridCol w="2222907"/>
                <a:gridCol w="4818278"/>
              </a:tblGrid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природного материала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«Птичка» (по образцу)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Учить составлять образ из частей, соединять между собой детали   пластилином.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бумаги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«Фонарики» (по показу)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Учить складывать 3 круга пополам, склеивать их между собой, действовать по показу воспитателя слаженно, четко соединяя половинки кругов.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готовых геометрических форм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«Мебель» (по схемам «кирпичики» Б. Никитина)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Учить видеть и сооружать постройки в трех проекциях.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природного материала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«Снеговик» (по условию)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Учить составлять образы из частей, дополнять их деталями, сглаживать места соединения, воспитывать желание украсить свой участок.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бумаги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«Ёлочка» (по образцу)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Упражнять в обрывании бумаги по контуру, скатывании бумажных шариков, составлении изображения из частей на плоскости.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906000" cy="2560320"/>
        </p:xfrm>
        <a:graphic>
          <a:graphicData uri="http://schemas.openxmlformats.org/drawingml/2006/table">
            <a:tbl>
              <a:tblPr/>
              <a:tblGrid>
                <a:gridCol w="453694"/>
                <a:gridCol w="2411121"/>
                <a:gridCol w="2222907"/>
                <a:gridCol w="4818278"/>
              </a:tblGrid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строительного материала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«Трамвай» (по образцу)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Формировать умение рассматривать образец, выделять в нем части, определять, из каких деталей выполнен образец.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бросового материала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«Игрушки на ёлку» (по показу)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Учить делать игрушки из различных материалов, развивать мелкую моторику рук и творческие способности.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природного материала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«Снегурочка» (по условию)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Учить делать постройки из снега, использую для скрепления – воду, для украшения – акварель.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18.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бумаги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«Будка для собаки»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Продолжать учить детей складывать лист пополам, аккуратно работать с клеем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564904"/>
          <a:ext cx="9906000" cy="3225221"/>
        </p:xfrm>
        <a:graphic>
          <a:graphicData uri="http://schemas.openxmlformats.org/drawingml/2006/table">
            <a:tbl>
              <a:tblPr/>
              <a:tblGrid>
                <a:gridCol w="453694"/>
                <a:gridCol w="2411121"/>
                <a:gridCol w="2222907"/>
                <a:gridCol w="4818278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строительного материала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Ворота» (по образцу)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Закрепить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умение делать постройку, соразмерную игрушке, уточнить понятия «высокий», «низкий».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20.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бросового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«Прокатим зайчика на санках»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Учить детей создавать санки из бросового материала, развивать чувство цвета, формы.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природного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«Тоннель» (по условию)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Учить сооружать постройки из снега, обыгрывать их.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бумаги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«Открытка для папы»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Закреплять умения складывать прямоугольный лист пополам.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7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строительного материала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«Гараж» (по образцу)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Учить сооружать постройку в соответствии с размерами игрушки, для которой она предназначается, упражнять детей в употреблении слов длинный, спереди, сбоку, слева, справа.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5805264"/>
          <a:ext cx="9906000" cy="605854"/>
        </p:xfrm>
        <a:graphic>
          <a:graphicData uri="http://schemas.openxmlformats.org/drawingml/2006/table">
            <a:tbl>
              <a:tblPr/>
              <a:tblGrid>
                <a:gridCol w="453694"/>
                <a:gridCol w="2411121"/>
                <a:gridCol w="2222907"/>
                <a:gridCol w="4818278"/>
              </a:tblGrid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24.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бросового материала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«Веселые поросята»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Продолжать учить детей создавать образы животных из бросового материала, развивать у детей воображение.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0"/>
          <a:ext cx="9906000" cy="3349310"/>
        </p:xfrm>
        <a:graphic>
          <a:graphicData uri="http://schemas.openxmlformats.org/drawingml/2006/table">
            <a:tbl>
              <a:tblPr/>
              <a:tblGrid>
                <a:gridCol w="453694"/>
                <a:gridCol w="2411121"/>
                <a:gridCol w="2222907"/>
                <a:gridCol w="4818278"/>
              </a:tblGrid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природного материала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«Цветы для мам и бабушек» (по образцу)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Учить детей делать несложные композиции из природного материала, развивать моторику рук, воображение.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строительного материала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«Будка для собачки»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Учить делать постройки по словесному описанию и по схеме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27.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бумаги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«Цветок» (по образцу)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Учить самостоятельно выполнять готовую работу по образцу, воспитывать аккуратность и доводить начатое дело до конца.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28.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бросового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«Вазочка для цветов»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Учить детей украшать баночки из под йогуртов, показать зависимость узора от формы и размера изделия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природного материала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«Мышка» (по образцу)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Учить детей использовать различный природный материал, соединять детали с помощью пластилина, делать поделки разнообразными и устойчивыми.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3356992"/>
          <a:ext cx="9906000" cy="2137602"/>
        </p:xfrm>
        <a:graphic>
          <a:graphicData uri="http://schemas.openxmlformats.org/drawingml/2006/table">
            <a:tbl>
              <a:tblPr/>
              <a:tblGrid>
                <a:gridCol w="453694"/>
                <a:gridCol w="2411121"/>
                <a:gridCol w="2222907"/>
                <a:gridCol w="4818278"/>
              </a:tblGrid>
              <a:tr h="505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бумаги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Корзиночка» (по образцу)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Закреплять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умение складывать квадрат пополам, делать надрезы, соединять и склеивать их.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строительного материала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«Постройка по рисунку»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Учить определять последовательность, отбирать материал, согласовывать свои действия с действиями товарищей.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бросового материала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«Паучок на паутинке»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Развивать интерес к работе с бросовым материалом, расширять знания о насекомых, развивать зрительно – двигательную координацию.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5517232"/>
          <a:ext cx="9906001" cy="1280160"/>
        </p:xfrm>
        <a:graphic>
          <a:graphicData uri="http://schemas.openxmlformats.org/drawingml/2006/table">
            <a:tbl>
              <a:tblPr/>
              <a:tblGrid>
                <a:gridCol w="453695"/>
                <a:gridCol w="2411121"/>
                <a:gridCol w="2222906"/>
                <a:gridCol w="4818279"/>
              </a:tblGrid>
              <a:tr h="3368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33.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строительного материала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«Домик с заборчиком для гномов» (по условию)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Учить детей соблюдать план постройки, учитывать цвет, форму, размер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34.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природного материала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«Пчелки»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Продолжать учить создавать знакомые образы при помощи природного материала, развивать воображение, мелкую моторику рук.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906000" cy="1851788"/>
        </p:xfrm>
        <a:graphic>
          <a:graphicData uri="http://schemas.openxmlformats.org/drawingml/2006/table">
            <a:tbl>
              <a:tblPr/>
              <a:tblGrid>
                <a:gridCol w="453694"/>
                <a:gridCol w="2411121"/>
                <a:gridCol w="2222907"/>
                <a:gridCol w="4818278"/>
              </a:tblGrid>
              <a:tr h="505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35.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бумаги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«Вертушка»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Учим делать игрушки для игры с ветром, самостоятельно нарезать полоски, приклеивать к основанию палочки, соединять в центре.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53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36.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Конструирование из бросового материала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«Кораблик»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Поддерживать интерес детей в работе с бросовым материалом, развивать творческие способности и аккуратность в работе.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078" marR="470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</TotalTime>
  <Words>1058</Words>
  <Application>Microsoft Office PowerPoint</Application>
  <PresentationFormat>Лист A4 (210x297 мм)</PresentationFormat>
  <Paragraphs>191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Запивалова С.И.</dc:creator>
  <cp:lastModifiedBy>Alex</cp:lastModifiedBy>
  <cp:revision>102</cp:revision>
  <dcterms:created xsi:type="dcterms:W3CDTF">2011-07-12T10:04:18Z</dcterms:created>
  <dcterms:modified xsi:type="dcterms:W3CDTF">2015-01-21T15:54:00Z</dcterms:modified>
</cp:coreProperties>
</file>