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733FDE-1A51-4A35-84B7-5248B5970CEA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091474-723E-45F7-AC56-B662F92E07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357430"/>
            <a:ext cx="6172200" cy="64294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«Волшебный квадрат»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214686"/>
            <a:ext cx="6100762" cy="78581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кружковая работа по ознакомлению детей 5-7 лет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техникой оригами.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357166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труктурное подразделение ГБОУ СОШ с.Ольгино </a:t>
            </a:r>
          </a:p>
          <a:p>
            <a:pPr algn="ctr"/>
            <a:r>
              <a:rPr lang="ru-RU" dirty="0" smtClean="0"/>
              <a:t>детский сад № 24 «Журавленок» </a:t>
            </a:r>
          </a:p>
          <a:p>
            <a:pPr algn="ctr"/>
            <a:r>
              <a:rPr lang="ru-RU" dirty="0" smtClean="0"/>
              <a:t>муниципального района </a:t>
            </a:r>
            <a:r>
              <a:rPr lang="ru-RU" dirty="0" err="1" smtClean="0"/>
              <a:t>Безенчукский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Самарской области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85789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</a:t>
            </a:r>
          </a:p>
          <a:p>
            <a:r>
              <a:rPr lang="ru-RU" dirty="0" err="1" smtClean="0"/>
              <a:t>Проворова</a:t>
            </a:r>
            <a:r>
              <a:rPr lang="ru-RU" dirty="0" smtClean="0"/>
              <a:t> </a:t>
            </a:r>
            <a:r>
              <a:rPr lang="ru-RU" dirty="0"/>
              <a:t>Л</a:t>
            </a:r>
            <a:r>
              <a:rPr lang="ru-RU" dirty="0" smtClean="0"/>
              <a:t>ариса Михайловна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3950027">
            <a:off x="7180442" y="4930662"/>
            <a:ext cx="1427294" cy="14741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084492">
            <a:off x="6252348" y="4646475"/>
            <a:ext cx="1226086" cy="12774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29177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Цель: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357430"/>
            <a:ext cx="8358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Раскрыть и развить потенциальные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способности, заложенные в ребенке; развить умение свободно общаться с взрослыми и детьми.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:\Портфолио Проворова\Фото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32486"/>
            <a:ext cx="2214578" cy="308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2808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8072494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умение детей поддерживать беседу. Совершенствовать диалогическую и монологическую формы речи.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способность работать руками под контролем сознания, совершенствовать мелкую моторику рук, точные движения пальцев.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творческое воображение, внимание, память, аккуратность.</a:t>
            </a:r>
          </a:p>
          <a:p>
            <a:pPr marL="342900" indent="-342900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с основными геометрическими понятиями (квадрат, диагональ, угол, сторона).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работать с бумагой, создавая объемные фигуры.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Улучшать способность следовать словесным инструкциям. Формировать грамматически правильную речь.</a:t>
            </a:r>
          </a:p>
          <a:p>
            <a:pPr marL="342900" indent="-342900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трудовые умения ребенка, формировать культуру труда, бережно использовать материал.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чуткость к художественному слову.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57200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рассчитана на детей 5-7 лет.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Кружок проходит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второй половине дня один раз в неделю.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Участники: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дети, педагоги и родители.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1000187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142976" y="428604"/>
            <a:ext cx="7286676" cy="398279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 rot="732754">
            <a:off x="7114969" y="5189352"/>
            <a:ext cx="1214446" cy="11358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234770">
            <a:off x="5923753" y="4437931"/>
            <a:ext cx="1428760" cy="13669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7148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учатся складывать фигурки по условным знакам.</a:t>
            </a:r>
          </a:p>
        </p:txBody>
      </p:sp>
      <p:pic>
        <p:nvPicPr>
          <p:cNvPr id="4" name="Рисунок 3" descr="IMG_0149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l="10318" r="9404" b="12646"/>
          <a:stretch>
            <a:fillRect/>
          </a:stretch>
        </p:blipFill>
        <p:spPr>
          <a:xfrm rot="16200000">
            <a:off x="729262" y="1098430"/>
            <a:ext cx="286094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0150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9091" t="4286" r="4546" b="16428"/>
          <a:stretch>
            <a:fillRect/>
          </a:stretch>
        </p:blipFill>
        <p:spPr>
          <a:xfrm>
            <a:off x="4716016" y="1124744"/>
            <a:ext cx="36724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0152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555776" y="3789040"/>
            <a:ext cx="4680520" cy="278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49292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родителями. 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148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7353" t="5556" r="5882" b="8333"/>
          <a:stretch>
            <a:fillRect/>
          </a:stretch>
        </p:blipFill>
        <p:spPr>
          <a:xfrm>
            <a:off x="611560" y="1052736"/>
            <a:ext cx="3249850" cy="2141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05273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 предлагаются книги для изучения оригами дома.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97152"/>
            <a:ext cx="2592288" cy="165618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42900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детском саду проходят выставки детских работ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0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437112"/>
            <a:ext cx="3214710" cy="2143140"/>
          </a:xfrm>
          <a:prstGeom prst="rect">
            <a:avLst/>
          </a:prstGeom>
        </p:spPr>
      </p:pic>
      <p:pic>
        <p:nvPicPr>
          <p:cNvPr id="8" name="Рисунок 7" descr="P1000203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5405" t="25000" b="10000"/>
          <a:stretch>
            <a:fillRect/>
          </a:stretch>
        </p:blipFill>
        <p:spPr>
          <a:xfrm>
            <a:off x="3563888" y="3861048"/>
            <a:ext cx="271464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0129.JPG"/>
          <p:cNvPicPr>
            <a:picLocks noChangeAspect="1"/>
          </p:cNvPicPr>
          <p:nvPr/>
        </p:nvPicPr>
        <p:blipFill>
          <a:blip r:embed="rId6" cstate="print">
            <a:lum bright="20000" contrast="30000"/>
          </a:blip>
          <a:stretch>
            <a:fillRect/>
          </a:stretch>
        </p:blipFill>
        <p:spPr>
          <a:xfrm>
            <a:off x="5364088" y="2060848"/>
            <a:ext cx="3100177" cy="203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работы.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00195.JPG"/>
          <p:cNvPicPr>
            <a:picLocks noChangeAspect="1"/>
          </p:cNvPicPr>
          <p:nvPr/>
        </p:nvPicPr>
        <p:blipFill>
          <a:blip r:embed="rId2" cstate="print"/>
          <a:srcRect t="7692" r="8824"/>
          <a:stretch>
            <a:fillRect/>
          </a:stretch>
        </p:blipFill>
        <p:spPr>
          <a:xfrm rot="21249538">
            <a:off x="743749" y="3572997"/>
            <a:ext cx="2938650" cy="2131644"/>
          </a:xfrm>
          <a:prstGeom prst="rect">
            <a:avLst/>
          </a:prstGeom>
        </p:spPr>
      </p:pic>
      <p:pic>
        <p:nvPicPr>
          <p:cNvPr id="5" name="Рисунок 4" descr="P1000188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571472" y="1428736"/>
            <a:ext cx="3071834" cy="1857388"/>
          </a:xfrm>
          <a:prstGeom prst="rect">
            <a:avLst/>
          </a:prstGeom>
        </p:spPr>
      </p:pic>
      <p:pic>
        <p:nvPicPr>
          <p:cNvPr id="7" name="Рисунок 6" descr="P100019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15625" t="11111" r="4688"/>
          <a:stretch>
            <a:fillRect/>
          </a:stretch>
        </p:blipFill>
        <p:spPr>
          <a:xfrm>
            <a:off x="4143372" y="1214422"/>
            <a:ext cx="4572032" cy="3429024"/>
          </a:xfrm>
          <a:prstGeom prst="rect">
            <a:avLst/>
          </a:prstGeom>
        </p:spPr>
      </p:pic>
      <p:pic>
        <p:nvPicPr>
          <p:cNvPr id="8" name="Рисунок 7" descr="IMG_0093.JPG"/>
          <p:cNvPicPr>
            <a:picLocks noChangeAspect="1"/>
          </p:cNvPicPr>
          <p:nvPr/>
        </p:nvPicPr>
        <p:blipFill>
          <a:blip r:embed="rId5" cstate="print"/>
          <a:srcRect l="9091" t="9091" r="18182" b="6061"/>
          <a:stretch>
            <a:fillRect/>
          </a:stretch>
        </p:blipFill>
        <p:spPr>
          <a:xfrm rot="16799645">
            <a:off x="6685180" y="4602200"/>
            <a:ext cx="2154513" cy="1457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9058" y="492919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Лебедь – совместная работа      детей и воспитателя.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9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9678" r="5714"/>
          <a:stretch>
            <a:fillRect/>
          </a:stretch>
        </p:blipFill>
        <p:spPr>
          <a:xfrm>
            <a:off x="571472" y="428604"/>
            <a:ext cx="471490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0097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17143" t="28125" b="9375"/>
          <a:stretch>
            <a:fillRect/>
          </a:stretch>
        </p:blipFill>
        <p:spPr>
          <a:xfrm rot="16200000">
            <a:off x="5107785" y="2321711"/>
            <a:ext cx="428628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572008"/>
            <a:ext cx="5214974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Модульное оригами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совместная работа детей, педагогов и родителей.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</TotalTime>
  <Words>239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«Волшебный квадрат»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квадрат»</dc:title>
  <dc:creator>user</dc:creator>
  <cp:lastModifiedBy>user</cp:lastModifiedBy>
  <cp:revision>32</cp:revision>
  <dcterms:created xsi:type="dcterms:W3CDTF">2012-12-18T08:16:06Z</dcterms:created>
  <dcterms:modified xsi:type="dcterms:W3CDTF">2015-01-26T10:47:32Z</dcterms:modified>
</cp:coreProperties>
</file>