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368151"/>
          </a:xfrm>
        </p:spPr>
        <p:txBody>
          <a:bodyPr/>
          <a:lstStyle/>
          <a:p>
            <a:pPr algn="ctr"/>
            <a:r>
              <a:rPr lang="ru-RU" b="1" dirty="0" smtClean="0"/>
              <a:t>Игра « Четвёртый лишний»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i="1" dirty="0" smtClean="0">
                <a:solidFill>
                  <a:srgbClr val="FF6600"/>
                </a:solidFill>
              </a:rPr>
              <a:t>Цель: развитие мышления, внимания.</a:t>
            </a:r>
            <a:br>
              <a:rPr lang="ru-RU" b="1" i="1" dirty="0" smtClean="0">
                <a:solidFill>
                  <a:srgbClr val="FF6600"/>
                </a:solidFill>
              </a:rPr>
            </a:br>
            <a:r>
              <a:rPr lang="ru-RU" b="1" i="1" dirty="0" smtClean="0">
                <a:solidFill>
                  <a:srgbClr val="FF6600"/>
                </a:solidFill>
              </a:rPr>
              <a:t/>
            </a:r>
            <a:br>
              <a:rPr lang="ru-RU" b="1" i="1" dirty="0" smtClean="0">
                <a:solidFill>
                  <a:srgbClr val="FF6600"/>
                </a:solidFill>
              </a:rPr>
            </a:br>
            <a:r>
              <a:rPr lang="ru-RU" b="1" i="1" dirty="0" smtClean="0">
                <a:solidFill>
                  <a:srgbClr val="FF6600"/>
                </a:solidFill>
              </a:rPr>
              <a:t>Ход игры</a:t>
            </a:r>
            <a:r>
              <a:rPr lang="ru-RU" b="1" i="1" dirty="0" smtClean="0">
                <a:solidFill>
                  <a:srgbClr val="FF6600"/>
                </a:solidFill>
              </a:rPr>
              <a:t>: </a:t>
            </a:r>
          </a:p>
          <a:p>
            <a:pPr algn="ctr"/>
            <a:r>
              <a:rPr lang="ru-RU" b="1" i="1" dirty="0" smtClean="0">
                <a:solidFill>
                  <a:srgbClr val="FF6600"/>
                </a:solidFill>
              </a:rPr>
              <a:t>"Посмотри </a:t>
            </a:r>
            <a:r>
              <a:rPr lang="ru-RU" b="1" i="1" dirty="0" smtClean="0">
                <a:solidFill>
                  <a:srgbClr val="FF6600"/>
                </a:solidFill>
              </a:rPr>
              <a:t>здесь </a:t>
            </a:r>
            <a:r>
              <a:rPr lang="ru-RU" b="1" i="1" dirty="0" smtClean="0">
                <a:solidFill>
                  <a:srgbClr val="FF6600"/>
                </a:solidFill>
              </a:rPr>
              <a:t>нарисованы</a:t>
            </a:r>
          </a:p>
          <a:p>
            <a:pPr algn="ctr"/>
            <a:r>
              <a:rPr lang="ru-RU" b="1" i="1" dirty="0" smtClean="0">
                <a:solidFill>
                  <a:srgbClr val="FF6600"/>
                </a:solidFill>
              </a:rPr>
              <a:t> </a:t>
            </a:r>
            <a:r>
              <a:rPr lang="ru-RU" b="1" i="1" dirty="0" smtClean="0">
                <a:solidFill>
                  <a:srgbClr val="FF6600"/>
                </a:solidFill>
              </a:rPr>
              <a:t>4 картинки, 3 из них подходят </a:t>
            </a:r>
            <a:r>
              <a:rPr lang="ru-RU" b="1" i="1" dirty="0" smtClean="0">
                <a:solidFill>
                  <a:srgbClr val="FF6600"/>
                </a:solidFill>
              </a:rPr>
              <a:t>друг </a:t>
            </a:r>
            <a:r>
              <a:rPr lang="ru-RU" b="1" i="1" dirty="0" smtClean="0">
                <a:solidFill>
                  <a:srgbClr val="FF6600"/>
                </a:solidFill>
              </a:rPr>
              <a:t>другу, </a:t>
            </a:r>
            <a:endParaRPr lang="ru-RU" b="1" i="1" dirty="0" smtClean="0">
              <a:solidFill>
                <a:srgbClr val="FF66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6600"/>
                </a:solidFill>
              </a:rPr>
              <a:t>их </a:t>
            </a:r>
            <a:r>
              <a:rPr lang="ru-RU" b="1" i="1" dirty="0" smtClean="0">
                <a:solidFill>
                  <a:srgbClr val="FF6600"/>
                </a:solidFill>
              </a:rPr>
              <a:t>можно назвать одним словом, </a:t>
            </a:r>
            <a:endParaRPr lang="ru-RU" b="1" i="1" dirty="0" smtClean="0">
              <a:solidFill>
                <a:srgbClr val="FF66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6600"/>
                </a:solidFill>
              </a:rPr>
              <a:t>а 4-ая </a:t>
            </a:r>
            <a:r>
              <a:rPr lang="ru-RU" b="1" i="1" dirty="0" smtClean="0">
                <a:solidFill>
                  <a:srgbClr val="FF6600"/>
                </a:solidFill>
              </a:rPr>
              <a:t>лишняя. </a:t>
            </a:r>
            <a:endParaRPr lang="ru-RU" b="1" i="1" dirty="0" smtClean="0">
              <a:solidFill>
                <a:srgbClr val="FF66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6600"/>
                </a:solidFill>
              </a:rPr>
              <a:t>Какая</a:t>
            </a:r>
            <a:r>
              <a:rPr lang="ru-RU" b="1" i="1" dirty="0" smtClean="0">
                <a:solidFill>
                  <a:srgbClr val="FF6600"/>
                </a:solidFill>
              </a:rPr>
              <a:t>? Почему ты так думаешь?</a:t>
            </a:r>
            <a:r>
              <a:rPr lang="ru-RU" i="1" dirty="0" smtClean="0">
                <a:solidFill>
                  <a:schemeClr val="tx1"/>
                </a:solidFill>
              </a:rPr>
              <a:t/>
            </a:r>
            <a:br>
              <a:rPr lang="ru-RU" i="1" dirty="0" smtClean="0">
                <a:solidFill>
                  <a:schemeClr val="tx1"/>
                </a:solidFill>
              </a:rPr>
            </a:b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89f02814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331640" y="476671"/>
            <a:ext cx="6984776" cy="5841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43ddcfc7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187624" y="404664"/>
            <a:ext cx="7488832" cy="59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332d8838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475656" y="620688"/>
            <a:ext cx="7128792" cy="5736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591f6216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619672" y="548680"/>
            <a:ext cx="6840760" cy="5652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968fd690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187624" y="332655"/>
            <a:ext cx="7416824" cy="61414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89631b21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259632" y="476672"/>
            <a:ext cx="7129462" cy="5819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998516ce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547663" y="620688"/>
            <a:ext cx="7107933" cy="54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e9645fa2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331640" y="548679"/>
            <a:ext cx="7056784" cy="5491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ea044598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547664" y="692695"/>
            <a:ext cx="6840760" cy="55848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ece69ceb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547664" y="764703"/>
            <a:ext cx="6840760" cy="56397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0b4b0c90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403648" y="548680"/>
            <a:ext cx="6912768" cy="5768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fd7a1a19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547664" y="332656"/>
            <a:ext cx="7128792" cy="59848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4d358906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187624" y="476671"/>
            <a:ext cx="7416824" cy="59555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4ec07176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187624" y="404663"/>
            <a:ext cx="7416824" cy="61515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5fee9d60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259632" y="635888"/>
            <a:ext cx="7488832" cy="5745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7a087c5a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475656" y="620688"/>
            <a:ext cx="7200800" cy="5828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7af88bfc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259632" y="620688"/>
            <a:ext cx="7272808" cy="56829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9d881387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187624" y="188639"/>
            <a:ext cx="7704856" cy="60345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27ce3f79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115616" y="188640"/>
            <a:ext cx="7776864" cy="62446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</TotalTime>
  <Words>7</Words>
  <Application>Microsoft Office PowerPoint</Application>
  <PresentationFormat>Экран (4:3)</PresentationFormat>
  <Paragraphs>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Игра « Четвёртый лишний»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 Четвёртый лишний»</dc:title>
  <dc:creator>User</dc:creator>
  <cp:lastModifiedBy>User</cp:lastModifiedBy>
  <cp:revision>2</cp:revision>
  <dcterms:created xsi:type="dcterms:W3CDTF">2014-01-29T15:43:25Z</dcterms:created>
  <dcterms:modified xsi:type="dcterms:W3CDTF">2014-01-29T15:58:29Z</dcterms:modified>
</cp:coreProperties>
</file>