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4A53-89CE-40B0-8790-7F5BC87FBC5B}" type="datetimeFigureOut">
              <a:rPr lang="ru-RU" smtClean="0"/>
              <a:t>29.10.2014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03C0-ED57-4B8F-B557-EE291B768278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4A53-89CE-40B0-8790-7F5BC87FBC5B}" type="datetimeFigureOut">
              <a:rPr lang="ru-RU" smtClean="0"/>
              <a:t>29.10.2014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03C0-ED57-4B8F-B557-EE291B76827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4A53-89CE-40B0-8790-7F5BC87FBC5B}" type="datetimeFigureOut">
              <a:rPr lang="ru-RU" smtClean="0"/>
              <a:t>29.10.2014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03C0-ED57-4B8F-B557-EE291B76827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4A53-89CE-40B0-8790-7F5BC87FBC5B}" type="datetimeFigureOut">
              <a:rPr lang="ru-RU" smtClean="0"/>
              <a:t>29.10.2014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03C0-ED57-4B8F-B557-EE291B76827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4A53-89CE-40B0-8790-7F5BC87FBC5B}" type="datetimeFigureOut">
              <a:rPr lang="ru-RU" smtClean="0"/>
              <a:t>29.10.2014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03C0-ED57-4B8F-B557-EE291B768278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4A53-89CE-40B0-8790-7F5BC87FBC5B}" type="datetimeFigureOut">
              <a:rPr lang="ru-RU" smtClean="0"/>
              <a:t>29.10.2014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03C0-ED57-4B8F-B557-EE291B76827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4A53-89CE-40B0-8790-7F5BC87FBC5B}" type="datetimeFigureOut">
              <a:rPr lang="ru-RU" smtClean="0"/>
              <a:t>29.10.2014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03C0-ED57-4B8F-B557-EE291B76827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4A53-89CE-40B0-8790-7F5BC87FBC5B}" type="datetimeFigureOut">
              <a:rPr lang="ru-RU" smtClean="0"/>
              <a:t>29.10.2014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03C0-ED57-4B8F-B557-EE291B76827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4A53-89CE-40B0-8790-7F5BC87FBC5B}" type="datetimeFigureOut">
              <a:rPr lang="ru-RU" smtClean="0"/>
              <a:t>29.10.2014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03C0-ED57-4B8F-B557-EE291B76827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4A53-89CE-40B0-8790-7F5BC87FBC5B}" type="datetimeFigureOut">
              <a:rPr lang="ru-RU" smtClean="0"/>
              <a:t>29.10.2014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03C0-ED57-4B8F-B557-EE291B76827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4A53-89CE-40B0-8790-7F5BC87FBC5B}" type="datetimeFigureOut">
              <a:rPr lang="ru-RU" smtClean="0"/>
              <a:t>29.10.2014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C003C0-ED57-4B8F-B557-EE291B76827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BE4A53-89CE-40B0-8790-7F5BC87FBC5B}" type="datetimeFigureOut">
              <a:rPr lang="ru-RU" smtClean="0"/>
              <a:t>29.10.2014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C003C0-ED57-4B8F-B557-EE291B768278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936103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Аппликация(конструирование)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Блокнот</a:t>
            </a:r>
            <a:endParaRPr lang="ru-RU" dirty="0"/>
          </a:p>
        </p:txBody>
      </p:sp>
      <p:pic>
        <p:nvPicPr>
          <p:cNvPr id="11266" name="Picture 2" descr="Notepad++ 5.6.6 &quot; eX-plosive.net Фильмы, Интернет ТВ, Игры, Музыка, Журналы и Книг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95500"/>
            <a:ext cx="4283968" cy="4762500"/>
          </a:xfrm>
          <a:prstGeom prst="rect">
            <a:avLst/>
          </a:prstGeom>
          <a:noFill/>
        </p:spPr>
      </p:pic>
      <p:pic>
        <p:nvPicPr>
          <p:cNvPr id="11268" name="Picture 4" descr="Уста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772816"/>
            <a:ext cx="5161037" cy="4314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dirty="0" smtClean="0"/>
              <a:t>Заготовки, инструменты</a:t>
            </a:r>
            <a:endParaRPr lang="ru-RU" dirty="0"/>
          </a:p>
        </p:txBody>
      </p:sp>
      <p:pic>
        <p:nvPicPr>
          <p:cNvPr id="14338" name="Picture 2" descr="&quot;Сложи квадрат&quot; Никитина * Запорожский женский фору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4320480" cy="4752528"/>
          </a:xfrm>
          <a:prstGeom prst="rect">
            <a:avLst/>
          </a:prstGeom>
          <a:noFill/>
        </p:spPr>
      </p:pic>
      <p:pic>
        <p:nvPicPr>
          <p:cNvPr id="14340" name="Picture 4" descr="Механни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3720" y="764704"/>
            <a:ext cx="2520280" cy="2376264"/>
          </a:xfrm>
          <a:prstGeom prst="rect">
            <a:avLst/>
          </a:prstGeom>
          <a:noFill/>
        </p:spPr>
      </p:pic>
      <p:pic>
        <p:nvPicPr>
          <p:cNvPr id="14342" name="Picture 6" descr="Наши покупки и подарки - Страница 21 - Womens-whim - Женский форум, форум для девушек, женщин, общение девушек"/>
          <p:cNvPicPr>
            <a:picLocks noChangeAspect="1" noChangeArrowheads="1"/>
          </p:cNvPicPr>
          <p:nvPr/>
        </p:nvPicPr>
        <p:blipFill>
          <a:blip r:embed="rId4" cstate="print"/>
          <a:srcRect l="45359" t="16800" b="29441"/>
          <a:stretch>
            <a:fillRect/>
          </a:stretch>
        </p:blipFill>
        <p:spPr bwMode="auto">
          <a:xfrm>
            <a:off x="4644008" y="2204864"/>
            <a:ext cx="1944216" cy="1728192"/>
          </a:xfrm>
          <a:prstGeom prst="rect">
            <a:avLst/>
          </a:prstGeom>
          <a:noFill/>
        </p:spPr>
      </p:pic>
      <p:pic>
        <p:nvPicPr>
          <p:cNvPr id="14344" name="Picture 8" descr="Каталог продукции : Ножницы и нож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3719" y="2996952"/>
            <a:ext cx="2520281" cy="2304256"/>
          </a:xfrm>
          <a:prstGeom prst="rect">
            <a:avLst/>
          </a:prstGeom>
          <a:noFill/>
        </p:spPr>
      </p:pic>
      <p:pic>
        <p:nvPicPr>
          <p:cNvPr id="14346" name="Picture 10" descr="Клей-карандаш ERICH KRAUSE, 15 г, арт. 22228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4149080"/>
            <a:ext cx="2448272" cy="2708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305800" cy="1008112"/>
          </a:xfrm>
        </p:spPr>
        <p:txBody>
          <a:bodyPr/>
          <a:lstStyle/>
          <a:p>
            <a:r>
              <a:rPr lang="ru-RU" dirty="0" smtClean="0"/>
              <a:t>Работа</a:t>
            </a:r>
            <a:endParaRPr lang="ru-RU" dirty="0"/>
          </a:p>
        </p:txBody>
      </p:sp>
      <p:pic>
        <p:nvPicPr>
          <p:cNvPr id="15364" name="Picture 4" descr="Базовые формы оригами ИзобретайКа - мастери поделки с нами"/>
          <p:cNvPicPr>
            <a:picLocks noChangeAspect="1" noChangeArrowheads="1"/>
          </p:cNvPicPr>
          <p:nvPr/>
        </p:nvPicPr>
        <p:blipFill>
          <a:blip r:embed="rId2" cstate="print"/>
          <a:srcRect b="42545"/>
          <a:stretch>
            <a:fillRect/>
          </a:stretch>
        </p:blipFill>
        <p:spPr bwMode="auto">
          <a:xfrm>
            <a:off x="1403648" y="1556792"/>
            <a:ext cx="7454602" cy="5301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Блокнот </a:t>
            </a:r>
            <a:endParaRPr lang="ru-RU" dirty="0"/>
          </a:p>
        </p:txBody>
      </p:sp>
      <p:pic>
        <p:nvPicPr>
          <p:cNvPr id="16386" name="Picture 2" descr="Самодельные - Самодельны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04864"/>
            <a:ext cx="2520280" cy="3024336"/>
          </a:xfrm>
          <a:prstGeom prst="rect">
            <a:avLst/>
          </a:prstGeom>
          <a:noFill/>
        </p:spPr>
      </p:pic>
      <p:pic>
        <p:nvPicPr>
          <p:cNvPr id="16390" name="Picture 6" descr="Скрапбукинг Записи в рубрике Скрапбукинг Дневник Melisa_88 :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9424" y="1124744"/>
            <a:ext cx="5184576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Молодцы</a:t>
            </a:r>
            <a:endParaRPr lang="ru-RU" dirty="0"/>
          </a:p>
        </p:txBody>
      </p:sp>
      <p:pic>
        <p:nvPicPr>
          <p:cNvPr id="57346" name="Picture 2" descr="Фон для презентации день рождения &quot; задача реше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44824"/>
            <a:ext cx="6768752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9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Аппликация(конструирование)</vt:lpstr>
      <vt:lpstr>Заготовки, инструменты</vt:lpstr>
      <vt:lpstr>Работа</vt:lpstr>
      <vt:lpstr>Блокнот </vt:lpstr>
      <vt:lpstr>Молодцы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Аппликация</dc:title>
  <dc:creator>Наташа</dc:creator>
  <cp:lastModifiedBy>Наташа</cp:lastModifiedBy>
  <cp:revision>7</cp:revision>
  <dcterms:created xsi:type="dcterms:W3CDTF">2014-10-29T18:25:14Z</dcterms:created>
  <dcterms:modified xsi:type="dcterms:W3CDTF">2014-10-29T19:25:51Z</dcterms:modified>
</cp:coreProperties>
</file>