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72" r:id="rId3"/>
    <p:sldId id="257" r:id="rId4"/>
    <p:sldId id="267" r:id="rId5"/>
    <p:sldId id="268" r:id="rId6"/>
    <p:sldId id="261" r:id="rId7"/>
    <p:sldId id="263" r:id="rId8"/>
    <p:sldId id="276" r:id="rId9"/>
    <p:sldId id="277" r:id="rId10"/>
    <p:sldId id="260" r:id="rId11"/>
    <p:sldId id="262" r:id="rId12"/>
    <p:sldId id="265" r:id="rId13"/>
    <p:sldId id="258" r:id="rId14"/>
    <p:sldId id="259" r:id="rId15"/>
    <p:sldId id="266" r:id="rId16"/>
    <p:sldId id="26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29195-8DB7-4326-B1E2-CE6520D514DC}" type="doc">
      <dgm:prSet loTypeId="urn:microsoft.com/office/officeart/2005/8/layout/process2" loCatId="process" qsTypeId="urn:microsoft.com/office/officeart/2005/8/quickstyle/simple1" qsCatId="simple" csTypeId="urn:microsoft.com/office/officeart/2005/8/colors/accent2_5" csCatId="accent2" phldr="1"/>
      <dgm:spPr/>
    </dgm:pt>
    <dgm:pt modelId="{8500C51B-1BBF-4855-B400-8A571DA0877E}">
      <dgm:prSet phldrT="[Текст]"/>
      <dgm:spPr/>
      <dgm:t>
        <a:bodyPr/>
        <a:lstStyle/>
        <a:p>
          <a:r>
            <a:rPr lang="ru-RU" dirty="0" smtClean="0"/>
            <a:t>введение</a:t>
          </a:r>
          <a:endParaRPr lang="ru-RU" dirty="0"/>
        </a:p>
      </dgm:t>
    </dgm:pt>
    <dgm:pt modelId="{6ED467AF-9536-4CC3-91AC-3CE2FE582A06}" type="parTrans" cxnId="{44C9AAB8-190D-42E1-8DC8-1AB291F7198A}">
      <dgm:prSet/>
      <dgm:spPr/>
      <dgm:t>
        <a:bodyPr/>
        <a:lstStyle/>
        <a:p>
          <a:endParaRPr lang="ru-RU"/>
        </a:p>
      </dgm:t>
    </dgm:pt>
    <dgm:pt modelId="{EDBE5429-C604-4B92-ADC1-DB98EA63967B}" type="sibTrans" cxnId="{44C9AAB8-190D-42E1-8DC8-1AB291F7198A}">
      <dgm:prSet/>
      <dgm:spPr/>
      <dgm:t>
        <a:bodyPr/>
        <a:lstStyle/>
        <a:p>
          <a:endParaRPr lang="ru-RU"/>
        </a:p>
      </dgm:t>
    </dgm:pt>
    <dgm:pt modelId="{A284CE7B-C9CF-4F99-9852-09CD32D7A2C7}">
      <dgm:prSet phldrT="[Текст]"/>
      <dgm:spPr/>
      <dgm:t>
        <a:bodyPr/>
        <a:lstStyle/>
        <a:p>
          <a:r>
            <a:rPr lang="ru-RU" dirty="0" smtClean="0"/>
            <a:t>разделы</a:t>
          </a:r>
          <a:endParaRPr lang="ru-RU" dirty="0"/>
        </a:p>
      </dgm:t>
    </dgm:pt>
    <dgm:pt modelId="{F8467ABD-025E-4BB0-8101-6059DE77830A}" type="parTrans" cxnId="{5BBA9A0C-1286-4399-AF99-6AF60497A703}">
      <dgm:prSet/>
      <dgm:spPr/>
      <dgm:t>
        <a:bodyPr/>
        <a:lstStyle/>
        <a:p>
          <a:endParaRPr lang="ru-RU"/>
        </a:p>
      </dgm:t>
    </dgm:pt>
    <dgm:pt modelId="{42DC1D2C-DBCC-4F62-B86F-6E6E36271734}" type="sibTrans" cxnId="{5BBA9A0C-1286-4399-AF99-6AF60497A703}">
      <dgm:prSet/>
      <dgm:spPr/>
      <dgm:t>
        <a:bodyPr/>
        <a:lstStyle/>
        <a:p>
          <a:endParaRPr lang="ru-RU"/>
        </a:p>
      </dgm:t>
    </dgm:pt>
    <dgm:pt modelId="{53318D24-9F24-41CF-B2AE-272E87122663}">
      <dgm:prSet phldrT="[Текст]"/>
      <dgm:spPr/>
      <dgm:t>
        <a:bodyPr/>
        <a:lstStyle/>
        <a:p>
          <a:r>
            <a:rPr lang="ru-RU" dirty="0" smtClean="0"/>
            <a:t>Пояснения к разделам</a:t>
          </a:r>
          <a:endParaRPr lang="ru-RU" dirty="0"/>
        </a:p>
      </dgm:t>
    </dgm:pt>
    <dgm:pt modelId="{989723A6-AC53-495C-B9CF-7E2FCDF0310E}" type="parTrans" cxnId="{9F569B25-BBBA-4A0F-BA28-B99CE21C31E9}">
      <dgm:prSet/>
      <dgm:spPr/>
      <dgm:t>
        <a:bodyPr/>
        <a:lstStyle/>
        <a:p>
          <a:endParaRPr lang="ru-RU"/>
        </a:p>
      </dgm:t>
    </dgm:pt>
    <dgm:pt modelId="{8F69DD14-5B9D-42DF-BE0D-D4372E4EAF2B}" type="sibTrans" cxnId="{9F569B25-BBBA-4A0F-BA28-B99CE21C31E9}">
      <dgm:prSet/>
      <dgm:spPr/>
      <dgm:t>
        <a:bodyPr/>
        <a:lstStyle/>
        <a:p>
          <a:endParaRPr lang="ru-RU"/>
        </a:p>
      </dgm:t>
    </dgm:pt>
    <dgm:pt modelId="{EFE8D7C6-C3FB-4080-8C1B-F88148D19A0D}" type="pres">
      <dgm:prSet presAssocID="{41529195-8DB7-4326-B1E2-CE6520D514DC}" presName="linearFlow" presStyleCnt="0">
        <dgm:presLayoutVars>
          <dgm:resizeHandles val="exact"/>
        </dgm:presLayoutVars>
      </dgm:prSet>
      <dgm:spPr/>
    </dgm:pt>
    <dgm:pt modelId="{A2E54F9E-8CD7-4F71-8BC7-98E671B985D0}" type="pres">
      <dgm:prSet presAssocID="{8500C51B-1BBF-4855-B400-8A571DA0877E}" presName="node" presStyleLbl="node1" presStyleIdx="0" presStyleCnt="3" custScaleX="29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18174-9754-41FF-81D9-C4258FF9DC9D}" type="pres">
      <dgm:prSet presAssocID="{EDBE5429-C604-4B92-ADC1-DB98EA63967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C2DE296-C440-4E52-A774-ECA009B60D8B}" type="pres">
      <dgm:prSet presAssocID="{EDBE5429-C604-4B92-ADC1-DB98EA63967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BA861B2-FB2E-4340-B4DB-B7ECD7F79867}" type="pres">
      <dgm:prSet presAssocID="{A284CE7B-C9CF-4F99-9852-09CD32D7A2C7}" presName="node" presStyleLbl="node1" presStyleIdx="1" presStyleCnt="3" custScaleX="29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898AF-70D8-4B01-AEB2-BA1DDEC21899}" type="pres">
      <dgm:prSet presAssocID="{42DC1D2C-DBCC-4F62-B86F-6E6E3627173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65558A3-FE6D-4977-9C1F-232332FE4C35}" type="pres">
      <dgm:prSet presAssocID="{42DC1D2C-DBCC-4F62-B86F-6E6E3627173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BC412E5-9DAB-4235-B7F1-8B5C13874D85}" type="pres">
      <dgm:prSet presAssocID="{53318D24-9F24-41CF-B2AE-272E87122663}" presName="node" presStyleLbl="node1" presStyleIdx="2" presStyleCnt="3" custScaleX="29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1C831-D759-4C75-9BCB-FCC24D0905BD}" type="presOf" srcId="{A284CE7B-C9CF-4F99-9852-09CD32D7A2C7}" destId="{BBA861B2-FB2E-4340-B4DB-B7ECD7F79867}" srcOrd="0" destOrd="0" presId="urn:microsoft.com/office/officeart/2005/8/layout/process2"/>
    <dgm:cxn modelId="{D08170F9-CD72-4483-AF29-C756F4F159A6}" type="presOf" srcId="{EDBE5429-C604-4B92-ADC1-DB98EA63967B}" destId="{F9C18174-9754-41FF-81D9-C4258FF9DC9D}" srcOrd="0" destOrd="0" presId="urn:microsoft.com/office/officeart/2005/8/layout/process2"/>
    <dgm:cxn modelId="{9F569B25-BBBA-4A0F-BA28-B99CE21C31E9}" srcId="{41529195-8DB7-4326-B1E2-CE6520D514DC}" destId="{53318D24-9F24-41CF-B2AE-272E87122663}" srcOrd="2" destOrd="0" parTransId="{989723A6-AC53-495C-B9CF-7E2FCDF0310E}" sibTransId="{8F69DD14-5B9D-42DF-BE0D-D4372E4EAF2B}"/>
    <dgm:cxn modelId="{5BBA9A0C-1286-4399-AF99-6AF60497A703}" srcId="{41529195-8DB7-4326-B1E2-CE6520D514DC}" destId="{A284CE7B-C9CF-4F99-9852-09CD32D7A2C7}" srcOrd="1" destOrd="0" parTransId="{F8467ABD-025E-4BB0-8101-6059DE77830A}" sibTransId="{42DC1D2C-DBCC-4F62-B86F-6E6E36271734}"/>
    <dgm:cxn modelId="{BD34590A-C489-421D-928F-D2C37231F82B}" type="presOf" srcId="{53318D24-9F24-41CF-B2AE-272E87122663}" destId="{6BC412E5-9DAB-4235-B7F1-8B5C13874D85}" srcOrd="0" destOrd="0" presId="urn:microsoft.com/office/officeart/2005/8/layout/process2"/>
    <dgm:cxn modelId="{155E63BE-DB9B-443E-BD3D-A704BD4C39A9}" type="presOf" srcId="{EDBE5429-C604-4B92-ADC1-DB98EA63967B}" destId="{7C2DE296-C440-4E52-A774-ECA009B60D8B}" srcOrd="1" destOrd="0" presId="urn:microsoft.com/office/officeart/2005/8/layout/process2"/>
    <dgm:cxn modelId="{44C9AAB8-190D-42E1-8DC8-1AB291F7198A}" srcId="{41529195-8DB7-4326-B1E2-CE6520D514DC}" destId="{8500C51B-1BBF-4855-B400-8A571DA0877E}" srcOrd="0" destOrd="0" parTransId="{6ED467AF-9536-4CC3-91AC-3CE2FE582A06}" sibTransId="{EDBE5429-C604-4B92-ADC1-DB98EA63967B}"/>
    <dgm:cxn modelId="{758EDBBC-E835-4F66-879A-DA4E6B90A58E}" type="presOf" srcId="{42DC1D2C-DBCC-4F62-B86F-6E6E36271734}" destId="{E65558A3-FE6D-4977-9C1F-232332FE4C35}" srcOrd="1" destOrd="0" presId="urn:microsoft.com/office/officeart/2005/8/layout/process2"/>
    <dgm:cxn modelId="{388D59D4-4929-467D-ADF5-4CB20BE8D05D}" type="presOf" srcId="{42DC1D2C-DBCC-4F62-B86F-6E6E36271734}" destId="{8F4898AF-70D8-4B01-AEB2-BA1DDEC21899}" srcOrd="0" destOrd="0" presId="urn:microsoft.com/office/officeart/2005/8/layout/process2"/>
    <dgm:cxn modelId="{54757E89-8D54-4313-B5DB-26B6C2535B2E}" type="presOf" srcId="{8500C51B-1BBF-4855-B400-8A571DA0877E}" destId="{A2E54F9E-8CD7-4F71-8BC7-98E671B985D0}" srcOrd="0" destOrd="0" presId="urn:microsoft.com/office/officeart/2005/8/layout/process2"/>
    <dgm:cxn modelId="{E0D22166-AE6A-47D1-BACB-12C2C3799974}" type="presOf" srcId="{41529195-8DB7-4326-B1E2-CE6520D514DC}" destId="{EFE8D7C6-C3FB-4080-8C1B-F88148D19A0D}" srcOrd="0" destOrd="0" presId="urn:microsoft.com/office/officeart/2005/8/layout/process2"/>
    <dgm:cxn modelId="{53641B14-BAD6-4FE3-AAEB-CC4CCB58D5DB}" type="presParOf" srcId="{EFE8D7C6-C3FB-4080-8C1B-F88148D19A0D}" destId="{A2E54F9E-8CD7-4F71-8BC7-98E671B985D0}" srcOrd="0" destOrd="0" presId="urn:microsoft.com/office/officeart/2005/8/layout/process2"/>
    <dgm:cxn modelId="{AFC77A9C-1CCD-4153-AD8E-AB95592154B0}" type="presParOf" srcId="{EFE8D7C6-C3FB-4080-8C1B-F88148D19A0D}" destId="{F9C18174-9754-41FF-81D9-C4258FF9DC9D}" srcOrd="1" destOrd="0" presId="urn:microsoft.com/office/officeart/2005/8/layout/process2"/>
    <dgm:cxn modelId="{84CDEB28-4D01-4C0F-9896-8F53E546963C}" type="presParOf" srcId="{F9C18174-9754-41FF-81D9-C4258FF9DC9D}" destId="{7C2DE296-C440-4E52-A774-ECA009B60D8B}" srcOrd="0" destOrd="0" presId="urn:microsoft.com/office/officeart/2005/8/layout/process2"/>
    <dgm:cxn modelId="{8CCF6667-010B-412A-9AA0-D3439A91C4D9}" type="presParOf" srcId="{EFE8D7C6-C3FB-4080-8C1B-F88148D19A0D}" destId="{BBA861B2-FB2E-4340-B4DB-B7ECD7F79867}" srcOrd="2" destOrd="0" presId="urn:microsoft.com/office/officeart/2005/8/layout/process2"/>
    <dgm:cxn modelId="{90A083AC-A860-44D1-A460-3178440CC0BB}" type="presParOf" srcId="{EFE8D7C6-C3FB-4080-8C1B-F88148D19A0D}" destId="{8F4898AF-70D8-4B01-AEB2-BA1DDEC21899}" srcOrd="3" destOrd="0" presId="urn:microsoft.com/office/officeart/2005/8/layout/process2"/>
    <dgm:cxn modelId="{0BE4861D-DC40-464C-97FB-A0669D63EB5B}" type="presParOf" srcId="{8F4898AF-70D8-4B01-AEB2-BA1DDEC21899}" destId="{E65558A3-FE6D-4977-9C1F-232332FE4C35}" srcOrd="0" destOrd="0" presId="urn:microsoft.com/office/officeart/2005/8/layout/process2"/>
    <dgm:cxn modelId="{714F4764-578F-4B82-B2B0-029098500E46}" type="presParOf" srcId="{EFE8D7C6-C3FB-4080-8C1B-F88148D19A0D}" destId="{6BC412E5-9DAB-4235-B7F1-8B5C13874D8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54F9E-8CD7-4F71-8BC7-98E671B985D0}">
      <dsp:nvSpPr>
        <dsp:cNvPr id="0" name=""/>
        <dsp:cNvSpPr/>
      </dsp:nvSpPr>
      <dsp:spPr>
        <a:xfrm>
          <a:off x="1090464" y="0"/>
          <a:ext cx="6048670" cy="11386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введение</a:t>
          </a:r>
          <a:endParaRPr lang="ru-RU" sz="4000" kern="1200" dirty="0"/>
        </a:p>
      </dsp:txBody>
      <dsp:txXfrm>
        <a:off x="1090464" y="0"/>
        <a:ext cx="6048670" cy="1138634"/>
      </dsp:txXfrm>
    </dsp:sp>
    <dsp:sp modelId="{F9C18174-9754-41FF-81D9-C4258FF9DC9D}">
      <dsp:nvSpPr>
        <dsp:cNvPr id="0" name=""/>
        <dsp:cNvSpPr/>
      </dsp:nvSpPr>
      <dsp:spPr>
        <a:xfrm rot="5400000">
          <a:off x="3901306" y="1167100"/>
          <a:ext cx="426987" cy="512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3901306" y="1167100"/>
        <a:ext cx="426987" cy="512385"/>
      </dsp:txXfrm>
    </dsp:sp>
    <dsp:sp modelId="{BBA861B2-FB2E-4340-B4DB-B7ECD7F79867}">
      <dsp:nvSpPr>
        <dsp:cNvPr id="0" name=""/>
        <dsp:cNvSpPr/>
      </dsp:nvSpPr>
      <dsp:spPr>
        <a:xfrm>
          <a:off x="1090464" y="1707951"/>
          <a:ext cx="6048670" cy="11386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разделы</a:t>
          </a:r>
          <a:endParaRPr lang="ru-RU" sz="3900" kern="1200" dirty="0"/>
        </a:p>
      </dsp:txBody>
      <dsp:txXfrm>
        <a:off x="1090464" y="1707951"/>
        <a:ext cx="6048670" cy="1138634"/>
      </dsp:txXfrm>
    </dsp:sp>
    <dsp:sp modelId="{8F4898AF-70D8-4B01-AEB2-BA1DDEC21899}">
      <dsp:nvSpPr>
        <dsp:cNvPr id="0" name=""/>
        <dsp:cNvSpPr/>
      </dsp:nvSpPr>
      <dsp:spPr>
        <a:xfrm rot="5400000">
          <a:off x="3901306" y="2875052"/>
          <a:ext cx="426987" cy="512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3901306" y="2875052"/>
        <a:ext cx="426987" cy="512385"/>
      </dsp:txXfrm>
    </dsp:sp>
    <dsp:sp modelId="{6BC412E5-9DAB-4235-B7F1-8B5C13874D85}">
      <dsp:nvSpPr>
        <dsp:cNvPr id="0" name=""/>
        <dsp:cNvSpPr/>
      </dsp:nvSpPr>
      <dsp:spPr>
        <a:xfrm>
          <a:off x="1090464" y="3415903"/>
          <a:ext cx="6048670" cy="11386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Пояснения к разделам</a:t>
          </a:r>
          <a:endParaRPr lang="ru-RU" sz="3900" kern="1200" dirty="0"/>
        </a:p>
      </dsp:txBody>
      <dsp:txXfrm>
        <a:off x="1090464" y="3415903"/>
        <a:ext cx="6048670" cy="1138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7897-F9B9-4594-AEDB-F675B88214B4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FBA54-1EB2-458D-AB14-1C094054A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BA54-1EB2-458D-AB14-1C094054ADD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28.03.2013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Палочки-выручалочки.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на выполнение.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Время на выполнение заданий подбирается индивидуально, но не более 20-25 минут. Если ребенок  использует много времени взрослый может помочь ему.</a:t>
            </a:r>
            <a:endParaRPr lang="ru-RU" dirty="0"/>
          </a:p>
        </p:txBody>
      </p:sp>
      <p:pic>
        <p:nvPicPr>
          <p:cNvPr id="2052" name="Picture 4" descr="C:\Users\Заяц\AppData\Local\Microsoft\Windows\Temporary Internet Files\Content.IE5\XP1QO4R6\MC9004326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1828572" cy="1828572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34131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3096344" cy="32925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заниматься?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/>
              <a:t>Заниматься можно дома и в детском саду.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Заяц\AppData\Local\Microsoft\Windows\Temporary Internet Files\Content.IE5\63ZU2UR1\MC900289970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75" y="2492896"/>
            <a:ext cx="3776912" cy="29741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3446124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ru-RU" dirty="0" smtClean="0"/>
              <a:t>Подгрупповая</a:t>
            </a:r>
          </a:p>
          <a:p>
            <a:pPr algn="l"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Индивидуальная</a:t>
            </a:r>
          </a:p>
          <a:p>
            <a:pPr algn="l">
              <a:buFont typeface="Wingdings" pitchFamily="2" charset="2"/>
              <a:buChar char="v"/>
            </a:pPr>
            <a:endParaRPr lang="ru-RU" dirty="0" smtClean="0"/>
          </a:p>
          <a:p>
            <a:pPr algn="r">
              <a:buFont typeface="Wingdings" pitchFamily="2" charset="2"/>
              <a:buChar char="v"/>
            </a:pPr>
            <a:r>
              <a:rPr lang="ru-RU" dirty="0" smtClean="0"/>
              <a:t>Групповая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работы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Занятие </a:t>
            </a:r>
          </a:p>
          <a:p>
            <a:pPr>
              <a:buFont typeface="Wingdings" pitchFamily="2" charset="2"/>
              <a:buChar char="Ø"/>
            </a:pPr>
            <a:endParaRPr lang="ru-RU" sz="4000" dirty="0" smtClean="0"/>
          </a:p>
          <a:p>
            <a:pPr lvl="1" algn="ctr">
              <a:buFont typeface="Wingdings" pitchFamily="2" charset="2"/>
              <a:buChar char="Ø"/>
            </a:pPr>
            <a:r>
              <a:rPr lang="ru-RU" sz="4000" dirty="0" smtClean="0"/>
              <a:t>Часть занятия</a:t>
            </a:r>
          </a:p>
          <a:p>
            <a:pPr>
              <a:buNone/>
            </a:pPr>
            <a:endParaRPr lang="ru-RU" sz="4000" dirty="0" smtClean="0"/>
          </a:p>
          <a:p>
            <a:pPr algn="r">
              <a:buFont typeface="Wingdings" pitchFamily="2" charset="2"/>
              <a:buChar char="Ø"/>
            </a:pPr>
            <a:r>
              <a:rPr lang="ru-RU" sz="4000" dirty="0" smtClean="0"/>
              <a:t>Тест</a:t>
            </a:r>
            <a:endParaRPr lang="ru-RU" sz="4000" dirty="0"/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Палочки </a:t>
            </a:r>
            <a:r>
              <a:rPr lang="ru-RU" dirty="0" err="1" smtClean="0"/>
              <a:t>Кюизенера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Используем как:</a:t>
            </a:r>
          </a:p>
          <a:p>
            <a:pPr algn="ctr">
              <a:buFont typeface="Wingdings" pitchFamily="2" charset="2"/>
              <a:buChar char="Ø"/>
            </a:pPr>
            <a:endParaRPr lang="ru-RU" sz="32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3200" dirty="0" smtClean="0"/>
              <a:t>Шаблон.</a:t>
            </a:r>
          </a:p>
          <a:p>
            <a:pPr algn="ctr">
              <a:buFont typeface="Wingdings" pitchFamily="2" charset="2"/>
              <a:buChar char="Ø"/>
            </a:pPr>
            <a:r>
              <a:rPr lang="ru-RU" sz="3200" dirty="0" smtClean="0"/>
              <a:t>Измерение условной меркой.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411135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4248472" cy="3602459"/>
          </a:xfrm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                            Я справился сам.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      Я справился  с помощью                                                    взрослого.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               Я не справился с заданием.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547664" y="1556792"/>
            <a:ext cx="792088" cy="8640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547664" y="2924944"/>
            <a:ext cx="864096" cy="864096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547664" y="4293096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использования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Игровая форма занятий.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Простота использования.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Хорошее усвоение материала.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Пособие вырабатывает самостоятельность.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Необычная форма изучения материала.</a:t>
            </a: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452320" y="5877272"/>
            <a:ext cx="792088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Котенок Художник.</a:t>
            </a: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902567" y="1523218"/>
            <a:ext cx="3234410" cy="424847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Это котенок Художник. Он будет детям помогать  в работе с пособием: давать пояснения, представлять разделы.</a:t>
            </a:r>
            <a:endParaRPr lang="ru-RU" dirty="0"/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Палочки-выручалочки.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4402832" cy="4248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Это не просто палочки. Это палочки - выручалочки. Они сделают путь овладения знаниями более легким и понятным , дадут возможность посмотреть на обычные вещи с необычной стороны.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Содержимое 6" descr="P41113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276873"/>
            <a:ext cx="3754760" cy="3389312"/>
          </a:xfrm>
        </p:spPr>
      </p:pic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мелкой моторики.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Подготовка руки к письму.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логики, памяти, координации движений руки.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Воспитание самостоятельности.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Формирование собственного мнения.</a:t>
            </a:r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используют для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Изучения нового материала.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Повторения пройденного.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качестве контроля усвоения материала.</a:t>
            </a:r>
            <a:endParaRPr lang="ru-RU" dirty="0"/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пособия.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71625"/>
          <a:ext cx="82296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Цветные дорожки.</a:t>
            </a:r>
          </a:p>
          <a:p>
            <a:r>
              <a:rPr lang="ru-RU" dirty="0" smtClean="0"/>
              <a:t>Знакомство с палочками.</a:t>
            </a:r>
          </a:p>
          <a:p>
            <a:r>
              <a:rPr lang="ru-RU" dirty="0" smtClean="0"/>
              <a:t>Дроби.</a:t>
            </a:r>
          </a:p>
          <a:p>
            <a:r>
              <a:rPr lang="ru-RU" dirty="0" smtClean="0"/>
              <a:t>Симметрия.</a:t>
            </a:r>
          </a:p>
          <a:p>
            <a:r>
              <a:rPr lang="ru-RU" dirty="0" smtClean="0"/>
              <a:t>Геометрические фигуры.</a:t>
            </a:r>
          </a:p>
          <a:p>
            <a:r>
              <a:rPr lang="ru-RU" dirty="0" smtClean="0"/>
              <a:t>Порядковый счет.</a:t>
            </a:r>
          </a:p>
          <a:p>
            <a:r>
              <a:rPr lang="ru-RU" dirty="0" smtClean="0"/>
              <a:t>Штриховка.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Измерение условной меркой.</a:t>
            </a:r>
          </a:p>
          <a:p>
            <a:r>
              <a:rPr lang="ru-RU" dirty="0" smtClean="0"/>
              <a:t>Решение задач.</a:t>
            </a:r>
          </a:p>
          <a:p>
            <a:r>
              <a:rPr lang="ru-RU" dirty="0" smtClean="0"/>
              <a:t>Числа второго десятка.</a:t>
            </a:r>
          </a:p>
          <a:p>
            <a:r>
              <a:rPr lang="ru-RU" dirty="0" err="1" smtClean="0"/>
              <a:t>Много-мало,выше-ниже</a:t>
            </a:r>
            <a:r>
              <a:rPr lang="ru-RU" dirty="0" smtClean="0"/>
              <a:t>….</a:t>
            </a:r>
          </a:p>
          <a:p>
            <a:r>
              <a:rPr lang="ru-RU" dirty="0" smtClean="0"/>
              <a:t>Пространство.</a:t>
            </a:r>
          </a:p>
          <a:p>
            <a:r>
              <a:rPr lang="ru-RU" dirty="0" smtClean="0"/>
              <a:t>Цвет-число.</a:t>
            </a:r>
          </a:p>
          <a:p>
            <a:r>
              <a:rPr lang="ru-RU" dirty="0" smtClean="0"/>
              <a:t>Состав числа.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занимается?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Задания выполняют дети 5-7 лет.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Им помогают  родители</a:t>
            </a:r>
          </a:p>
          <a:p>
            <a:pPr>
              <a:buNone/>
            </a:pPr>
            <a:r>
              <a:rPr lang="ru-RU" dirty="0" smtClean="0"/>
              <a:t>или  воспитатели.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Заяц\AppData\Local\Microsoft\Windows\Temporary Internet Files\Content.IE5\X9SPO7LO\MP9003994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816424" cy="41050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S10240617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TS102406170</Template>
  <TotalTime>200</TotalTime>
  <Words>290</Words>
  <Application>Microsoft Office PowerPoint</Application>
  <PresentationFormat>Экран (4:3)</PresentationFormat>
  <Paragraphs>95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TS102406170</vt:lpstr>
      <vt:lpstr>Слайд 1</vt:lpstr>
      <vt:lpstr>Котенок Художник.</vt:lpstr>
      <vt:lpstr>Палочки-выручалочки.</vt:lpstr>
      <vt:lpstr>Цели и задачи. </vt:lpstr>
      <vt:lpstr>Задания используют для</vt:lpstr>
      <vt:lpstr>Структура  пособия.</vt:lpstr>
      <vt:lpstr>Разделы.</vt:lpstr>
      <vt:lpstr>Разделы.</vt:lpstr>
      <vt:lpstr>Кто занимается?</vt:lpstr>
      <vt:lpstr>Время на выполнение.</vt:lpstr>
      <vt:lpstr>Где заниматься?</vt:lpstr>
      <vt:lpstr>Формы работы</vt:lpstr>
      <vt:lpstr>Организация работы</vt:lpstr>
      <vt:lpstr>Палочки Кюизенера.</vt:lpstr>
      <vt:lpstr>Самооценка.</vt:lpstr>
      <vt:lpstr>Преимущества использования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Заяц</dc:creator>
  <cp:lastModifiedBy>Заяц</cp:lastModifiedBy>
  <cp:revision>23</cp:revision>
  <dcterms:created xsi:type="dcterms:W3CDTF">2013-03-13T12:52:42Z</dcterms:created>
  <dcterms:modified xsi:type="dcterms:W3CDTF">2013-03-28T18:52:26Z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TC024061709991</vt:lpwstr>
  </property>
</Properties>
</file>