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7B20F-8A1C-4FD0-9793-978CC0953BB0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7A3948-D00D-4044-9039-B37704ED0A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Воспитатель: Дворянкина С.М.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« Волшебная посылка»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83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344816" cy="5001736"/>
          </a:xfrm>
        </p:spPr>
        <p:txBody>
          <a:bodyPr>
            <a:noAutofit/>
          </a:bodyPr>
          <a:lstStyle/>
          <a:p>
            <a:r>
              <a:rPr lang="ru-RU" sz="2800" dirty="0"/>
              <a:t>Цель: развивать эстетические чувства детей, содействовать возникновению положительного эмоционального отклика на красоту окружающего мира и созданию эмоционально-положительного климата в группе. Обеспечивать детям чувство комфорта и защищённости. Приобщать детей к праздничной культуре. Содействовать созданию обстановки общей радости, хорошего настроения.</a:t>
            </a:r>
          </a:p>
        </p:txBody>
      </p:sp>
    </p:spTree>
    <p:extLst>
      <p:ext uri="{BB962C8B-B14F-4D97-AF65-F5344CB8AC3E}">
        <p14:creationId xmlns:p14="http://schemas.microsoft.com/office/powerpoint/2010/main" val="117520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Скоро праздник! Новый год! </a:t>
            </a:r>
            <a:br>
              <a:rPr lang="ru-RU" sz="3200" dirty="0" smtClean="0"/>
            </a:br>
            <a:r>
              <a:rPr lang="ru-RU" sz="3200" dirty="0" smtClean="0"/>
              <a:t>Дед Мороз посылки шлёт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8" y="404664"/>
            <a:ext cx="6073683" cy="3802211"/>
          </a:xfrm>
        </p:spPr>
      </p:pic>
    </p:spTree>
    <p:extLst>
      <p:ext uri="{BB962C8B-B14F-4D97-AF65-F5344CB8AC3E}">
        <p14:creationId xmlns:p14="http://schemas.microsoft.com/office/powerpoint/2010/main" val="7217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Вот так чудо! </a:t>
            </a:r>
            <a:br>
              <a:rPr lang="ru-RU" sz="3200" dirty="0" smtClean="0"/>
            </a:br>
            <a:r>
              <a:rPr lang="ru-RU" sz="3200" dirty="0" smtClean="0"/>
              <a:t>Дедушка Мороз ёлочку прислал.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8" y="548680"/>
            <a:ext cx="5497619" cy="3658195"/>
          </a:xfrm>
        </p:spPr>
      </p:pic>
    </p:spTree>
    <p:extLst>
      <p:ext uri="{BB962C8B-B14F-4D97-AF65-F5344CB8AC3E}">
        <p14:creationId xmlns:p14="http://schemas.microsoft.com/office/powerpoint/2010/main" val="132538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Украсим нашу ёлочку красивыми шарами.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8" y="332656"/>
            <a:ext cx="5641635" cy="3816424"/>
          </a:xfrm>
        </p:spPr>
      </p:pic>
    </p:spTree>
    <p:extLst>
      <p:ext uri="{BB962C8B-B14F-4D97-AF65-F5344CB8AC3E}">
        <p14:creationId xmlns:p14="http://schemas.microsoft.com/office/powerpoint/2010/main" val="329085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31838"/>
            <a:ext cx="6984776" cy="5001418"/>
          </a:xfrm>
        </p:spPr>
      </p:pic>
    </p:spTree>
    <p:extLst>
      <p:ext uri="{BB962C8B-B14F-4D97-AF65-F5344CB8AC3E}">
        <p14:creationId xmlns:p14="http://schemas.microsoft.com/office/powerpoint/2010/main" val="153871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Вот так чудо! Вот так радость! Встанем все мы в хоровод и весёлой звонкой песней дружно встретим Новый год! 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6264695" cy="3802211"/>
          </a:xfrm>
        </p:spPr>
      </p:pic>
    </p:spTree>
    <p:extLst>
      <p:ext uri="{BB962C8B-B14F-4D97-AF65-F5344CB8AC3E}">
        <p14:creationId xmlns:p14="http://schemas.microsoft.com/office/powerpoint/2010/main" val="5595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Приобщайте детей к праздничной культуре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013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</TotalTime>
  <Words>97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« Волшебная посылка»</vt:lpstr>
      <vt:lpstr>Презентация PowerPoint</vt:lpstr>
      <vt:lpstr>Скоро праздник! Новый год!  Дед Мороз посылки шлёт! </vt:lpstr>
      <vt:lpstr>Вот так чудо!  Дедушка Мороз ёлочку прислал.</vt:lpstr>
      <vt:lpstr>Украсим нашу ёлочку красивыми шарами.</vt:lpstr>
      <vt:lpstr>Презентация PowerPoint</vt:lpstr>
      <vt:lpstr>Вот так чудо! Вот так радость! Встанем все мы в хоровод и весёлой звонкой песней дружно встретим Новый год!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Волшебная посылка»</dc:title>
  <dc:creator>User</dc:creator>
  <cp:lastModifiedBy>User</cp:lastModifiedBy>
  <cp:revision>2</cp:revision>
  <dcterms:created xsi:type="dcterms:W3CDTF">2014-12-10T10:39:38Z</dcterms:created>
  <dcterms:modified xsi:type="dcterms:W3CDTF">2014-12-10T11:00:03Z</dcterms:modified>
</cp:coreProperties>
</file>