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6AEFC-ACF3-421C-A3B0-0032BE62238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C54D1-F279-491A-81A1-3907BC43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54D1-F279-491A-81A1-3907BC43D3E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1366628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33600" y="579120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atin typeface="Monotype Corsiva" pitchFamily="66" charset="0"/>
              </a:rPr>
              <a:t>Консультация для родителей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8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Выполнила : воспитатель  МБДОУ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д\с 29  Сборнова И.Н.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20000" cy="1447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Помните  о  том,  что  нет  ничего  страшнее для ребенка,  когда  родители  ссорятся  и скандалят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4" name="Содержимое 3" descr="depresie-parin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000" y="2186781"/>
            <a:ext cx="5842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Уделяйте как можно больше внимания своему ребенку, рассказывайте о себе, своей жизни, подавайте хороший пример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4" name="Содержимое 3" descr="400_F_30342927_rH5AwanqB9qFPWzDOeCoHMMmheiRaB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514600"/>
            <a:ext cx="5867400" cy="3809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i-snoubord40_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168642" cy="4538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20574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В современном обществе эмоциональные нагрузки велики даже для взрослого человека. Что уж говорить о маленьком ребенке? Количество информации, получаемое детьми в садике, по телевизору постоянно увеличивается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b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860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Monotype Corsiva" pitchFamily="66" charset="0"/>
              </a:rPr>
              <a:t>А ведь родителям так хочется, чтобы ребенок еще и пел, и танцевал, и плавал или знал в совершенстве  языки. Все это требует дополнительного времени, усилий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/>
          </a:p>
        </p:txBody>
      </p:sp>
      <p:pic>
        <p:nvPicPr>
          <p:cNvPr id="4" name="Picture 11" descr="D:\фотографии\2013 год\июнь 2013\DSC_0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2590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Ирина\Desktop\485b82c452fe145c61a6a1c201a2cfd42e8adc1147976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514600"/>
            <a:ext cx="29464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8" name="AutoShape 4" descr="http://gazeta.a42.ru/images/lenta/202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Ирина\Desktop\20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200400"/>
            <a:ext cx="2895600" cy="1929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C:\Users\Ирина\Desktop\11012815_203900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724400"/>
            <a:ext cx="2933200" cy="1954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Monotype Corsiva" pitchFamily="66" charset="0"/>
              </a:rPr>
              <a:t>Ваша задача – сделать ребенка счастливым. </a:t>
            </a:r>
            <a:br>
              <a:rPr lang="ru-RU" b="1" u="sng" dirty="0" smtClean="0">
                <a:latin typeface="Monotype Corsiva" pitchFamily="66" charset="0"/>
              </a:rPr>
            </a:br>
            <a:r>
              <a:rPr lang="ru-RU" b="1" u="sng" dirty="0" smtClean="0">
                <a:latin typeface="Monotype Corsiva" pitchFamily="66" charset="0"/>
              </a:rPr>
              <a:t>А для этого научите его быть здоровым!</a:t>
            </a:r>
            <a:endParaRPr lang="ru-RU" dirty="0"/>
          </a:p>
        </p:txBody>
      </p:sp>
      <p:pic>
        <p:nvPicPr>
          <p:cNvPr id="5132" name="Picture 12" descr="D:\фотографии\2013 год\июнь 2013\DSC_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2133600"/>
            <a:ext cx="6553201" cy="442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Здоровый ребенок – заслуга в первую очередь родителей!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4" name="Содержимое 3" descr="643191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790" y="1600200"/>
            <a:ext cx="6760420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Все слышали про необходимость здорового образа жизни, особенно для детей.  Но что включается в это понятие, и как действовать любящим родителям, чтобы воспитать свое чадо здоровым?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u="sng" dirty="0" smtClean="0"/>
              <a:t>С детства приучить его к правильному образу жизни!</a:t>
            </a:r>
            <a:endParaRPr lang="ru-RU" sz="6000" b="1" u="sng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В здоровый образ жизни ребенка обязательно входят следующие составляющие: 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правильное и качественное питание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занятия физкультурой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занятия спортом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равномерное сочетание умственных и физических нагрузок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609600"/>
            <a:ext cx="4495800" cy="55626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Monotype Corsiva" pitchFamily="66" charset="0"/>
              </a:rPr>
              <a:t>Также    обратите внимание  на  процедуры закаливания:  гуляйте с ребенком  на улице как можно  чаще.  Одевайте, не стесняя его  движений (особенно  в  зимнее время), чтобы  он  смог свободно  бегать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4191000" cy="55165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Обратите внимание и на эмоциональное состояние вашего ребенка. Детская психика довольно непредсказуема, и иногда выкидывает «фокусы», переходящие потом в проблемы с неврологией и с физическим состоянием в целом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2743200"/>
            <a:ext cx="3160368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Ирина\Desktop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19600"/>
            <a:ext cx="29464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Ирина\Desktop\prikolnaya_fotopodborka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006596"/>
            <a:ext cx="2808120" cy="2513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212</Words>
  <PresentationFormat>Экран (4:3)</PresentationFormat>
  <Paragraphs>16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Здоровый ребенок – заслуга в первую очередь родителей!</vt:lpstr>
      <vt:lpstr>Все слышали про необходимость здорового образа жизни, особенно для детей.  Но что включается в это понятие, и как действовать любящим родителям, чтобы воспитать свое чадо здоровым? С детства приучить его к правильному образу жизни!</vt:lpstr>
      <vt:lpstr>В здоровый образ жизни ребенка обязательно входят следующие составляющие:  правильное и качественное питание</vt:lpstr>
      <vt:lpstr>занятия физкультурой</vt:lpstr>
      <vt:lpstr>занятия спортом</vt:lpstr>
      <vt:lpstr>равномерное сочетание умственных и физических нагрузок</vt:lpstr>
      <vt:lpstr>Также    обратите внимание  на  процедуры закаливания:  гуляйте с ребенком  на улице как можно  чаще.  Одевайте, не стесняя его  движений (особенно  в  зимнее время), чтобы  он  смог свободно  бегать.</vt:lpstr>
      <vt:lpstr>Обратите внимание и на эмоциональное состояние вашего ребенка. Детская психика довольно непредсказуема, и иногда выкидывает «фокусы», переходящие потом в проблемы с неврологией и с физическим состоянием в целом.</vt:lpstr>
      <vt:lpstr>Помните  о  том,  что  нет  ничего  страшнее для ребенка,  когда  родители  ссорятся  и скандалят</vt:lpstr>
      <vt:lpstr>Уделяйте как можно больше внимания своему ребенку, рассказывайте о себе, своей жизни, подавайте хороший пример</vt:lpstr>
      <vt:lpstr>Слайд 12</vt:lpstr>
      <vt:lpstr>     В современном обществе эмоциональные нагрузки велики даже для взрослого человека. Что уж говорить о маленьком ребенке? Количество информации, получаемое детьми в садике, по телевизору постоянно увеличивается.      </vt:lpstr>
      <vt:lpstr>А ведь родителям так хочется, чтобы ребенок еще и пел, и танцевал, и плавал или знал в совершенстве  языки. Все это требует дополнительного времени, усилий.</vt:lpstr>
      <vt:lpstr>Ваша задача – сделать ребенка счастливым.  А для этого научите его быть здоровым!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16</cp:revision>
  <dcterms:created xsi:type="dcterms:W3CDTF">2014-02-03T11:59:31Z</dcterms:created>
  <dcterms:modified xsi:type="dcterms:W3CDTF">2014-02-03T13:39:28Z</dcterms:modified>
</cp:coreProperties>
</file>