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5670-A5AC-437B-9D40-414FA27E165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D6B7-BB65-4FBE-9BAD-3CDBECD65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5670-A5AC-437B-9D40-414FA27E165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D6B7-BB65-4FBE-9BAD-3CDBECD65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5670-A5AC-437B-9D40-414FA27E165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D6B7-BB65-4FBE-9BAD-3CDBECD65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5670-A5AC-437B-9D40-414FA27E165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D6B7-BB65-4FBE-9BAD-3CDBECD65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5670-A5AC-437B-9D40-414FA27E165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D6B7-BB65-4FBE-9BAD-3CDBECD65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5670-A5AC-437B-9D40-414FA27E165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D6B7-BB65-4FBE-9BAD-3CDBECD65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5670-A5AC-437B-9D40-414FA27E165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D6B7-BB65-4FBE-9BAD-3CDBECD65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5670-A5AC-437B-9D40-414FA27E165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D6B7-BB65-4FBE-9BAD-3CDBECD65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5670-A5AC-437B-9D40-414FA27E165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D6B7-BB65-4FBE-9BAD-3CDBECD65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5670-A5AC-437B-9D40-414FA27E165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D6B7-BB65-4FBE-9BAD-3CDBECD65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5670-A5AC-437B-9D40-414FA27E165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D6B7-BB65-4FBE-9BAD-3CDBECD65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55670-A5AC-437B-9D40-414FA27E165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2D6B7-BB65-4FBE-9BAD-3CDBECD65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32856"/>
            <a:ext cx="891365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Мастер-класс</a:t>
            </a:r>
          </a:p>
          <a:p>
            <a:pPr algn="ctr"/>
            <a:r>
              <a:rPr lang="ru-RU" sz="4400" b="1" dirty="0" smtClean="0">
                <a:ln w="315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r>
              <a:rPr lang="ru-RU" sz="4400" b="1" dirty="0" smtClean="0">
                <a:ln w="315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 изготовлению елки из пуговиц</a:t>
            </a:r>
          </a:p>
          <a:p>
            <a:pPr algn="ctr"/>
            <a:r>
              <a:rPr lang="ru-RU" sz="4400" b="1" dirty="0" smtClean="0">
                <a:ln w="315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 детьми подготовительной группы</a:t>
            </a:r>
          </a:p>
          <a:p>
            <a:pPr algn="ctr"/>
            <a:r>
              <a:rPr lang="ru-RU" sz="4400" b="1" cap="none" spc="0" dirty="0" smtClean="0">
                <a:ln w="315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«Красавица </a:t>
            </a:r>
            <a:r>
              <a:rPr lang="ru-RU" sz="4400" b="1" cap="none" spc="0" dirty="0" smtClean="0">
                <a:ln w="315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елка</a:t>
            </a:r>
            <a:r>
              <a:rPr lang="ru-RU" sz="4400" b="1" cap="none" spc="0" dirty="0" smtClean="0">
                <a:ln w="315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1268760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ГБОУ  средняя общеобразовательная  школа №</a:t>
            </a:r>
            <a:r>
              <a:rPr lang="ru-RU" dirty="0" smtClean="0">
                <a:solidFill>
                  <a:srgbClr val="002060"/>
                </a:solidFill>
              </a:rPr>
              <a:t>9 с </a:t>
            </a:r>
            <a:r>
              <a:rPr lang="ru-RU" dirty="0" smtClean="0">
                <a:solidFill>
                  <a:srgbClr val="002060"/>
                </a:solidFill>
              </a:rPr>
              <a:t>углубленным изучением французского </a:t>
            </a:r>
            <a:r>
              <a:rPr lang="ru-RU" dirty="0" smtClean="0">
                <a:solidFill>
                  <a:srgbClr val="002060"/>
                </a:solidFill>
              </a:rPr>
              <a:t>языка Василеостровского </a:t>
            </a:r>
            <a:r>
              <a:rPr lang="ru-RU" dirty="0" smtClean="0">
                <a:solidFill>
                  <a:srgbClr val="002060"/>
                </a:solidFill>
              </a:rPr>
              <a:t>района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Отделение дошкольного образования детей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5157192"/>
            <a:ext cx="41977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Подготовили воспитатели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Васильева Татьяна </a:t>
            </a:r>
            <a:r>
              <a:rPr lang="ru-RU" sz="2400" dirty="0" smtClean="0">
                <a:solidFill>
                  <a:srgbClr val="C00000"/>
                </a:solidFill>
              </a:rPr>
              <a:t>В</a:t>
            </a:r>
            <a:r>
              <a:rPr lang="ru-RU" sz="2400" dirty="0" smtClean="0">
                <a:solidFill>
                  <a:srgbClr val="C00000"/>
                </a:solidFill>
              </a:rPr>
              <a:t>икторовна</a:t>
            </a:r>
          </a:p>
          <a:p>
            <a:r>
              <a:rPr lang="ru-RU" sz="2400" dirty="0" err="1" smtClean="0">
                <a:solidFill>
                  <a:srgbClr val="C00000"/>
                </a:solidFill>
              </a:rPr>
              <a:t>Кучина</a:t>
            </a:r>
            <a:r>
              <a:rPr lang="ru-RU" sz="2400" dirty="0" smtClean="0">
                <a:solidFill>
                  <a:srgbClr val="C00000"/>
                </a:solidFill>
              </a:rPr>
              <a:t> Светлана Михайловна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48478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Осталось добавить мишуры и вот она наша красавица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Фото-09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060848"/>
            <a:ext cx="5508104" cy="4131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5508" y="2967335"/>
            <a:ext cx="765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82341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Цель: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Активизация творческого потенциала 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детей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Создать условия и привлечь детей в продуктивную деятельность.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Привлечь  </a:t>
            </a:r>
            <a:r>
              <a:rPr lang="ru-RU" sz="2400" dirty="0">
                <a:solidFill>
                  <a:srgbClr val="002060"/>
                </a:solidFill>
              </a:rPr>
              <a:t>родителей в продуктивную деятельность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Создать </a:t>
            </a:r>
            <a:r>
              <a:rPr lang="ru-RU" sz="2400" dirty="0">
                <a:solidFill>
                  <a:srgbClr val="002060"/>
                </a:solidFill>
              </a:rPr>
              <a:t>условия для совместного сотрудничества 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детей и педагогов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Развитие мелкой </a:t>
            </a:r>
            <a:r>
              <a:rPr lang="ru-RU" sz="2400" smtClean="0">
                <a:solidFill>
                  <a:srgbClr val="002060"/>
                </a:solidFill>
              </a:rPr>
              <a:t>моторики рук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484784"/>
            <a:ext cx="80389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Предварительная работа:</a:t>
            </a:r>
            <a:endParaRPr lang="ru-RU" sz="28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Беседа о ели, о новогоднем празднике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 Чтение художественной литературы</a:t>
            </a:r>
            <a:r>
              <a:rPr lang="ru-RU" sz="2800" smtClean="0">
                <a:solidFill>
                  <a:srgbClr val="002060"/>
                </a:solidFill>
              </a:rPr>
              <a:t>: стихи,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      рассказы, сказки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 Совместно с родителями посмотреть в интернет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источниках из чего можно сделать елку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556792"/>
            <a:ext cx="680205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 детьми в ходе обсуждения было решено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делать елку из пуговиц. 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Используемые материалы: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Пуговицы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Двухсторонний скотч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Гуашь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Елочная мишура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628800"/>
            <a:ext cx="6672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 первом этапе был сделан конус и заполнен монтажной пеной.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 втором этапе ребята раскрасили конус в зеленый цвет</a:t>
            </a:r>
          </a:p>
          <a:p>
            <a:endParaRPr lang="ru-RU" dirty="0"/>
          </a:p>
        </p:txBody>
      </p:sp>
      <p:pic>
        <p:nvPicPr>
          <p:cNvPr id="3" name="Рисунок 2" descr="Фото-08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20888"/>
            <a:ext cx="3057804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Фото-08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492896"/>
            <a:ext cx="237626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-08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3543858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Фото-08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132856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41277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На третьем этапе Диана покрыла весь конус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двухсторонним скотчем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Фото-08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492896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Фото-08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348880"/>
            <a:ext cx="2949791" cy="3933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48478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Четвертый этап оказался самым интересным. Ребята стали украшать нашу елочку пуговицами.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Фото-08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708920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Фото-08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780928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-0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49488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Фото-09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556792"/>
            <a:ext cx="2931790" cy="3909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55576" y="1484784"/>
            <a:ext cx="3970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Работа подходит к концу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191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Master</cp:lastModifiedBy>
  <cp:revision>6</cp:revision>
  <dcterms:created xsi:type="dcterms:W3CDTF">2014-12-03T18:19:43Z</dcterms:created>
  <dcterms:modified xsi:type="dcterms:W3CDTF">2015-01-16T18:57:54Z</dcterms:modified>
</cp:coreProperties>
</file>