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4;&#1086;&#1088;&#1077;\Relax%20-%20&#1057;&#1087;&#1086;&#1082;&#1086;&#1081;&#1085;&#1072;&#1103;%20&#1084;&#1091;&#1079;&#1099;&#1082;&#1072;%20(mp3ostrov.com)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4;&#1086;&#1088;&#1077;\Zvuki_prirody-Penie_kitov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4;&#1086;&#1088;&#1077;\Fizkultminutka-Morskaya_figura_zamri_33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4;&#1086;&#1088;&#1077;\Ekaterina+i+Sergey+Zheleznovy+-+Razminka+quot;Krabquot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5978" y="551128"/>
            <a:ext cx="8843806" cy="83099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Путешествие в подводный мир</a:t>
            </a:r>
            <a:endParaRPr lang="ru-RU" sz="4800" b="1" dirty="0">
              <a:ln w="31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8" y="1056425"/>
            <a:ext cx="5578581" cy="5812881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358214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0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-321" b="1"/>
          <a:stretch/>
        </p:blipFill>
        <p:spPr>
          <a:xfrm>
            <a:off x="-252536" y="3318024"/>
            <a:ext cx="4628046" cy="3528392"/>
          </a:xfrm>
          <a:prstGeom prst="rect">
            <a:avLst/>
          </a:prstGeom>
          <a:ln>
            <a:noFill/>
          </a:ln>
          <a:effectLst>
            <a:softEdge rad="635000"/>
          </a:effectLst>
          <a:scene3d>
            <a:camera prst="orthographicFront">
              <a:rot lat="21276214" lon="10826404" rev="271727"/>
            </a:camera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1628262" y="260648"/>
            <a:ext cx="639593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«Назови ласково»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2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210"/>
            <a:ext cx="4762500" cy="66675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Relax - Спокойная музык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10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21"/>
            <a:ext cx="6408712" cy="66778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1" y="3787309"/>
            <a:ext cx="2448272" cy="27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40" y="1124745"/>
            <a:ext cx="7637552" cy="573325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4427197" cy="39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6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" fill="hold" nodeType="clickEffect" p14:presetBounceEnd="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82" y="1628800"/>
            <a:ext cx="7575376" cy="447635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813690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«Назови части тела рыб»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3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59" y="0"/>
            <a:ext cx="2747141" cy="33916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3108" y="1928802"/>
            <a:ext cx="1248792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928802"/>
            <a:ext cx="12684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928802"/>
            <a:ext cx="1268413" cy="15113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929198"/>
            <a:ext cx="1268413" cy="15113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52" y="3455516"/>
            <a:ext cx="1268413" cy="147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429000"/>
            <a:ext cx="1268413" cy="15113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65" y="3413472"/>
            <a:ext cx="12684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428992" y="4929198"/>
            <a:ext cx="1248792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43108" y="4929198"/>
            <a:ext cx="1248792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357166"/>
            <a:ext cx="592935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 друга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86644" y="3429000"/>
            <a:ext cx="1248792" cy="14847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4876" y="1928802"/>
            <a:ext cx="1248792" cy="148478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14876" y="4929198"/>
            <a:ext cx="1248792" cy="148478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43108" y="4929198"/>
            <a:ext cx="1248792" cy="14847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14876" y="3429000"/>
            <a:ext cx="1248792" cy="148478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28992" y="1928802"/>
            <a:ext cx="1248792" cy="14847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28992" y="4929198"/>
            <a:ext cx="1248792" cy="14847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3429000"/>
            <a:ext cx="1248792" cy="14847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3108" y="1928802"/>
            <a:ext cx="1248792" cy="14847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endParaRPr lang="ru-RU" sz="6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 r="19547" b="1491"/>
          <a:stretch/>
        </p:blipFill>
        <p:spPr>
          <a:xfrm>
            <a:off x="1032366" y="2040818"/>
            <a:ext cx="881939" cy="12607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92" y="3521734"/>
            <a:ext cx="761992" cy="1341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0" y="5020194"/>
            <a:ext cx="1034417" cy="13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7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15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34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3713"/>
          </a:xfrm>
          <a:prstGeom prst="rect">
            <a:avLst/>
          </a:prstGeom>
        </p:spPr>
      </p:pic>
      <p:pic>
        <p:nvPicPr>
          <p:cNvPr id="7" name="Zvuki_prirody-Penie_kit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392"/>
            <a:ext cx="2232248" cy="2030725"/>
          </a:xfrm>
          <a:prstGeom prst="rect">
            <a:avLst/>
          </a:prstGeom>
        </p:spPr>
      </p:pic>
      <p:pic>
        <p:nvPicPr>
          <p:cNvPr id="8" name="Fizkultminutka-Morskaya_figura_zamri_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2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6615" y="332656"/>
            <a:ext cx="661078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«ОТГАДАЙ ЗАГАДКИ»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1626725"/>
            <a:ext cx="7128792" cy="52312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652125"/>
            <a:ext cx="7698151" cy="52058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335855"/>
            <a:ext cx="7362860" cy="55221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458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0798E5"/>
            </a:gs>
            <a:gs pos="0">
              <a:srgbClr val="03D4A8"/>
            </a:gs>
            <a:gs pos="21000">
              <a:srgbClr val="21D6E0">
                <a:lumMod val="100000"/>
                <a:alpha val="14000"/>
              </a:srgbClr>
            </a:gs>
            <a:gs pos="100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4520" y="4839568"/>
            <a:ext cx="208823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4725" y="4839568"/>
            <a:ext cx="208823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71132" y="4839568"/>
            <a:ext cx="208823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9424" y="32048"/>
            <a:ext cx="7038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«Составь схему слова»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32" y="1039736"/>
            <a:ext cx="5107800" cy="324345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142976" y="4857760"/>
            <a:ext cx="2088232" cy="17281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4857760"/>
            <a:ext cx="2088232" cy="17281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4857760"/>
            <a:ext cx="2088232" cy="17281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" y="856694"/>
            <a:ext cx="3393398" cy="36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4894775" cy="4019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2124" y="476672"/>
            <a:ext cx="779976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Физкультминутка «Краб»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Ekaterina+i+Sergey+Zheleznovy+-+Razminka+quot;Krabquo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62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41</Words>
  <Application>Microsoft Office PowerPoint</Application>
  <PresentationFormat>Экран (4:3)</PresentationFormat>
  <Paragraphs>19</Paragraphs>
  <Slides>12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Лиза</cp:lastModifiedBy>
  <cp:revision>33</cp:revision>
  <dcterms:created xsi:type="dcterms:W3CDTF">2013-12-17T16:37:02Z</dcterms:created>
  <dcterms:modified xsi:type="dcterms:W3CDTF">2014-01-24T06:52:56Z</dcterms:modified>
</cp:coreProperties>
</file>