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Подарочек для мамочек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Последовательность работы </a:t>
            </a:r>
          </a:p>
          <a:p>
            <a:r>
              <a:rPr lang="ru-RU" dirty="0" smtClean="0"/>
              <a:t>(фото)</a:t>
            </a:r>
            <a:endParaRPr lang="ru-RU" dirty="0"/>
          </a:p>
        </p:txBody>
      </p:sp>
      <p:pic>
        <p:nvPicPr>
          <p:cNvPr id="6" name="Рисунок 5" descr="рис1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357290" y="460151"/>
            <a:ext cx="5000660" cy="318792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40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95219" y="357166"/>
            <a:ext cx="3619525" cy="27146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IMG_242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004151" y="785794"/>
            <a:ext cx="4139849" cy="332843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IMG_2422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71472" y="3429000"/>
            <a:ext cx="4262467" cy="31968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000364" y="357166"/>
            <a:ext cx="1500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414338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2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628" y="607220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3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2426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59232" y="428604"/>
            <a:ext cx="3155743" cy="28086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рис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428992" y="74272"/>
            <a:ext cx="3447057" cy="22750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рис6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071538" y="3699036"/>
            <a:ext cx="3103570" cy="249837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рис7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143504" y="2626038"/>
            <a:ext cx="3389322" cy="34910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1285852" y="328612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4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388" y="15001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5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00166" y="614364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6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072198" y="621508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7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422102" y="714356"/>
            <a:ext cx="2681436" cy="235966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Рисунок 2" descr="рис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156846" y="857232"/>
            <a:ext cx="2947220" cy="20704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3" descr="рис10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214414" y="4357694"/>
            <a:ext cx="2866312" cy="19634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рис11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86446" y="4000504"/>
            <a:ext cx="2974040" cy="202978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1285852" y="35004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8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78728" y="3244334"/>
            <a:ext cx="1186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Рисунок </a:t>
            </a:r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6286520"/>
            <a:ext cx="1313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Рисунок </a:t>
            </a:r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29454" y="6215082"/>
            <a:ext cx="13170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Рисунок </a:t>
            </a:r>
            <a:r>
              <a:rPr lang="ru-RU" dirty="0" smtClean="0"/>
              <a:t>11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1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857232"/>
            <a:ext cx="2804266" cy="181576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Рисунок 2" descr="рис13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428992" y="1285860"/>
            <a:ext cx="2532066" cy="19053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3" descr="рис1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215074" y="642918"/>
            <a:ext cx="2674942" cy="2006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 descr="рис15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1357290" y="4071942"/>
            <a:ext cx="2674942" cy="264150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 descr="рис1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5429256" y="3929066"/>
            <a:ext cx="3476628" cy="26074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7" name="TextBox 6"/>
          <p:cNvSpPr txBox="1"/>
          <p:nvPr/>
        </p:nvSpPr>
        <p:spPr>
          <a:xfrm>
            <a:off x="1428728" y="35716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12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71868" y="78579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643702" y="21429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14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14480" y="357187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15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342900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16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1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500042"/>
            <a:ext cx="3810027" cy="24288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3" name="Рисунок 2" descr="рис1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143504" y="928670"/>
            <a:ext cx="3500462" cy="24765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Рисунок 3" descr="рис19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357422" y="3786190"/>
            <a:ext cx="3047989" cy="22859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214282" y="321468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Рисунок 17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215206" y="3571876"/>
            <a:ext cx="13195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Рисунок </a:t>
            </a:r>
            <a:r>
              <a:rPr lang="ru-RU" dirty="0" smtClean="0"/>
              <a:t>18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6215082"/>
            <a:ext cx="1318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Рисунок </a:t>
            </a:r>
            <a:r>
              <a:rPr lang="ru-RU" dirty="0" smtClean="0"/>
              <a:t>19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46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Подарочек для мамочек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Подарочек для мамочек</dc:title>
  <cp:lastModifiedBy>user</cp:lastModifiedBy>
  <cp:revision>3</cp:revision>
  <dcterms:modified xsi:type="dcterms:W3CDTF">2015-01-17T15:42:50Z</dcterms:modified>
</cp:coreProperties>
</file>