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Детский мастер-класс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«Овечки в загоне»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4" name="Рисунок 3" descr="IMG_255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32" y="1785926"/>
            <a:ext cx="6064280" cy="45482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643042" y="1142984"/>
            <a:ext cx="3556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628" y="2786058"/>
            <a:ext cx="3556000" cy="327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928794" y="42860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Материалы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86314" y="714356"/>
            <a:ext cx="355600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500166" y="3143248"/>
            <a:ext cx="355600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357818" y="3643314"/>
            <a:ext cx="355600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285852" y="785794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Изготовление загона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728" y="-3086"/>
            <a:ext cx="3286148" cy="3356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14942" y="104582"/>
            <a:ext cx="3664713" cy="3324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323227" y="3571876"/>
            <a:ext cx="3677401" cy="31730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27635" y="3357562"/>
            <a:ext cx="3169867" cy="350043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214678" y="30003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5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6488668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6286520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3071810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88990" y="0"/>
            <a:ext cx="4855010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Рисунок 1" descr="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1538" y="2214554"/>
            <a:ext cx="4740589" cy="4002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7358082" y="321468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585789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9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00166" y="928670"/>
            <a:ext cx="3418179" cy="21388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Рисунок 2" descr="1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42976" y="3429000"/>
            <a:ext cx="4133864" cy="31003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Рисунок 3" descr="1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929322" y="357166"/>
            <a:ext cx="2133600" cy="31485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572132" y="3714752"/>
            <a:ext cx="3385852" cy="289732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785918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Готовая работа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Детский мастер-класс «Овечки в загоне»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мастер-класс «Овечки в загоне»</dc:title>
  <cp:lastModifiedBy>user</cp:lastModifiedBy>
  <cp:revision>4</cp:revision>
  <dcterms:modified xsi:type="dcterms:W3CDTF">2015-01-17T16:31:08Z</dcterms:modified>
</cp:coreProperties>
</file>