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6" r:id="rId5"/>
    <p:sldId id="257" r:id="rId6"/>
    <p:sldId id="258" r:id="rId7"/>
    <p:sldId id="267" r:id="rId8"/>
    <p:sldId id="265" r:id="rId9"/>
    <p:sldId id="264" r:id="rId10"/>
    <p:sldId id="263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CCF0E-8DC1-4669-BC8F-65CABE24777B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27A95B15-DAC0-4FE9-8B65-626EF1F250A2}">
      <dgm:prSet phldrT="[Текст]" custT="1"/>
      <dgm:spPr/>
      <dgm:t>
        <a:bodyPr/>
        <a:lstStyle/>
        <a:p>
          <a:pPr algn="ctr"/>
          <a:r>
            <a:rPr lang="ru-RU" sz="2400" b="1" i="1" dirty="0" smtClean="0"/>
            <a:t>увеличение числа детей </a:t>
          </a:r>
        </a:p>
        <a:p>
          <a:pPr algn="ctr"/>
          <a:r>
            <a:rPr lang="ru-RU" sz="2400" b="1" i="1" dirty="0" smtClean="0"/>
            <a:t>с ТНР </a:t>
          </a:r>
          <a:endParaRPr lang="ru-RU" sz="2400" b="1" i="1" dirty="0"/>
        </a:p>
      </dgm:t>
    </dgm:pt>
    <dgm:pt modelId="{6321B2F0-2033-4C3B-8E12-504B9AD123C5}" type="parTrans" cxnId="{7DB10671-11EF-4AA0-AF18-554BF81AA199}">
      <dgm:prSet/>
      <dgm:spPr/>
      <dgm:t>
        <a:bodyPr/>
        <a:lstStyle/>
        <a:p>
          <a:endParaRPr lang="ru-RU"/>
        </a:p>
      </dgm:t>
    </dgm:pt>
    <dgm:pt modelId="{C1B19332-3FB9-4370-97A0-8CAD135BD1AE}" type="sibTrans" cxnId="{7DB10671-11EF-4AA0-AF18-554BF81AA199}">
      <dgm:prSet/>
      <dgm:spPr/>
      <dgm:t>
        <a:bodyPr/>
        <a:lstStyle/>
        <a:p>
          <a:endParaRPr lang="ru-RU"/>
        </a:p>
      </dgm:t>
    </dgm:pt>
    <dgm:pt modelId="{2EDD0164-6161-4CE1-8166-2A719F1DACBF}">
      <dgm:prSet phldrT="[Текст]" custT="1"/>
      <dgm:spPr/>
      <dgm:t>
        <a:bodyPr/>
        <a:lstStyle/>
        <a:p>
          <a:pPr algn="ctr"/>
          <a:r>
            <a:rPr lang="ru-RU" sz="2400" b="1" i="1" dirty="0" smtClean="0"/>
            <a:t>поиск наиболее эффективного пути </a:t>
          </a:r>
          <a:endParaRPr lang="ru-RU" sz="2400" b="1" i="1" dirty="0"/>
        </a:p>
      </dgm:t>
    </dgm:pt>
    <dgm:pt modelId="{1DA75181-9325-405B-A984-9A0583257300}" type="parTrans" cxnId="{A65C7B7D-22C6-4D90-8500-28B3C9B861F8}">
      <dgm:prSet/>
      <dgm:spPr/>
      <dgm:t>
        <a:bodyPr/>
        <a:lstStyle/>
        <a:p>
          <a:endParaRPr lang="ru-RU"/>
        </a:p>
      </dgm:t>
    </dgm:pt>
    <dgm:pt modelId="{BC02199F-D910-4E32-9C25-C1EFEFC3E758}" type="sibTrans" cxnId="{A65C7B7D-22C6-4D90-8500-28B3C9B861F8}">
      <dgm:prSet/>
      <dgm:spPr/>
      <dgm:t>
        <a:bodyPr/>
        <a:lstStyle/>
        <a:p>
          <a:endParaRPr lang="ru-RU"/>
        </a:p>
      </dgm:t>
    </dgm:pt>
    <dgm:pt modelId="{A2F88DD7-B278-4E9B-8D05-A1167259C4EB}">
      <dgm:prSet phldrT="[Текст]" custT="1"/>
      <dgm:spPr/>
      <dgm:t>
        <a:bodyPr/>
        <a:lstStyle/>
        <a:p>
          <a:pPr algn="ctr"/>
          <a:r>
            <a:rPr lang="ru-RU" sz="2400" b="1" i="1" dirty="0" smtClean="0"/>
            <a:t>внедрение компьютерных технологий  </a:t>
          </a:r>
          <a:endParaRPr lang="ru-RU" sz="2400" b="1" i="1" dirty="0"/>
        </a:p>
      </dgm:t>
    </dgm:pt>
    <dgm:pt modelId="{AA2BE430-0F22-4E61-8A0B-E5EEDB7D7ED8}" type="parTrans" cxnId="{3F68806C-F042-4EF7-B156-1AD26CA87A52}">
      <dgm:prSet/>
      <dgm:spPr/>
      <dgm:t>
        <a:bodyPr/>
        <a:lstStyle/>
        <a:p>
          <a:endParaRPr lang="ru-RU"/>
        </a:p>
      </dgm:t>
    </dgm:pt>
    <dgm:pt modelId="{7570673A-8EEB-4941-B9F1-866429F2CEB9}" type="sibTrans" cxnId="{3F68806C-F042-4EF7-B156-1AD26CA87A52}">
      <dgm:prSet/>
      <dgm:spPr/>
      <dgm:t>
        <a:bodyPr/>
        <a:lstStyle/>
        <a:p>
          <a:endParaRPr lang="ru-RU"/>
        </a:p>
      </dgm:t>
    </dgm:pt>
    <dgm:pt modelId="{5BF53E98-BABB-484A-B416-DFEB7E293956}" type="pres">
      <dgm:prSet presAssocID="{808CCF0E-8DC1-4669-BC8F-65CABE24777B}" presName="arrowDiagram" presStyleCnt="0">
        <dgm:presLayoutVars>
          <dgm:chMax val="5"/>
          <dgm:dir/>
          <dgm:resizeHandles val="exact"/>
        </dgm:presLayoutVars>
      </dgm:prSet>
      <dgm:spPr/>
    </dgm:pt>
    <dgm:pt modelId="{B2EEF5F3-2B32-4FB1-BB90-E672662394BE}" type="pres">
      <dgm:prSet presAssocID="{808CCF0E-8DC1-4669-BC8F-65CABE24777B}" presName="arrow" presStyleLbl="bgShp" presStyleIdx="0" presStyleCnt="1"/>
      <dgm:spPr/>
    </dgm:pt>
    <dgm:pt modelId="{13D67273-82E4-4C64-84C3-53710DC44B0F}" type="pres">
      <dgm:prSet presAssocID="{808CCF0E-8DC1-4669-BC8F-65CABE24777B}" presName="arrowDiagram3" presStyleCnt="0"/>
      <dgm:spPr/>
    </dgm:pt>
    <dgm:pt modelId="{8C812FFC-51D9-457A-AB9B-E39F52FC99E7}" type="pres">
      <dgm:prSet presAssocID="{27A95B15-DAC0-4FE9-8B65-626EF1F250A2}" presName="bullet3a" presStyleLbl="node1" presStyleIdx="0" presStyleCnt="3"/>
      <dgm:spPr/>
    </dgm:pt>
    <dgm:pt modelId="{8E0BC0E6-3D74-43CD-869C-7B290687D8C8}" type="pres">
      <dgm:prSet presAssocID="{27A95B15-DAC0-4FE9-8B65-626EF1F250A2}" presName="textBox3a" presStyleLbl="revTx" presStyleIdx="0" presStyleCnt="3" custScaleX="134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D21C0-1386-4039-A4DE-25A8EECF28C9}" type="pres">
      <dgm:prSet presAssocID="{2EDD0164-6161-4CE1-8166-2A719F1DACBF}" presName="bullet3b" presStyleLbl="node1" presStyleIdx="1" presStyleCnt="3"/>
      <dgm:spPr/>
    </dgm:pt>
    <dgm:pt modelId="{75FF209E-D080-404F-9D2E-06AFAF5E6237}" type="pres">
      <dgm:prSet presAssocID="{2EDD0164-6161-4CE1-8166-2A719F1DACBF}" presName="textBox3b" presStyleLbl="revTx" presStyleIdx="1" presStyleCnt="3" custScaleX="131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24165-1243-4959-8F7B-BD41AE629BBD}" type="pres">
      <dgm:prSet presAssocID="{A2F88DD7-B278-4E9B-8D05-A1167259C4EB}" presName="bullet3c" presStyleLbl="node1" presStyleIdx="2" presStyleCnt="3"/>
      <dgm:spPr/>
    </dgm:pt>
    <dgm:pt modelId="{FBCA777C-72CA-4B80-94D3-16943B03DB44}" type="pres">
      <dgm:prSet presAssocID="{A2F88DD7-B278-4E9B-8D05-A1167259C4EB}" presName="textBox3c" presStyleLbl="revTx" presStyleIdx="2" presStyleCnt="3" custScaleX="173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3CEFC-0476-4F07-8679-A3AC479F36D2}" type="presOf" srcId="{27A95B15-DAC0-4FE9-8B65-626EF1F250A2}" destId="{8E0BC0E6-3D74-43CD-869C-7B290687D8C8}" srcOrd="0" destOrd="0" presId="urn:microsoft.com/office/officeart/2005/8/layout/arrow2"/>
    <dgm:cxn modelId="{3F68806C-F042-4EF7-B156-1AD26CA87A52}" srcId="{808CCF0E-8DC1-4669-BC8F-65CABE24777B}" destId="{A2F88DD7-B278-4E9B-8D05-A1167259C4EB}" srcOrd="2" destOrd="0" parTransId="{AA2BE430-0F22-4E61-8A0B-E5EEDB7D7ED8}" sibTransId="{7570673A-8EEB-4941-B9F1-866429F2CEB9}"/>
    <dgm:cxn modelId="{F398F1FC-C2AF-4918-B814-FC68375B7CAB}" type="presOf" srcId="{2EDD0164-6161-4CE1-8166-2A719F1DACBF}" destId="{75FF209E-D080-404F-9D2E-06AFAF5E6237}" srcOrd="0" destOrd="0" presId="urn:microsoft.com/office/officeart/2005/8/layout/arrow2"/>
    <dgm:cxn modelId="{E5BEBE91-F931-468A-82A1-2DA7A7DFFC95}" type="presOf" srcId="{A2F88DD7-B278-4E9B-8D05-A1167259C4EB}" destId="{FBCA777C-72CA-4B80-94D3-16943B03DB44}" srcOrd="0" destOrd="0" presId="urn:microsoft.com/office/officeart/2005/8/layout/arrow2"/>
    <dgm:cxn modelId="{A65C7B7D-22C6-4D90-8500-28B3C9B861F8}" srcId="{808CCF0E-8DC1-4669-BC8F-65CABE24777B}" destId="{2EDD0164-6161-4CE1-8166-2A719F1DACBF}" srcOrd="1" destOrd="0" parTransId="{1DA75181-9325-405B-A984-9A0583257300}" sibTransId="{BC02199F-D910-4E32-9C25-C1EFEFC3E758}"/>
    <dgm:cxn modelId="{89DB0FFC-DFE2-4ED3-87F6-FAF515A66B86}" type="presOf" srcId="{808CCF0E-8DC1-4669-BC8F-65CABE24777B}" destId="{5BF53E98-BABB-484A-B416-DFEB7E293956}" srcOrd="0" destOrd="0" presId="urn:microsoft.com/office/officeart/2005/8/layout/arrow2"/>
    <dgm:cxn modelId="{7DB10671-11EF-4AA0-AF18-554BF81AA199}" srcId="{808CCF0E-8DC1-4669-BC8F-65CABE24777B}" destId="{27A95B15-DAC0-4FE9-8B65-626EF1F250A2}" srcOrd="0" destOrd="0" parTransId="{6321B2F0-2033-4C3B-8E12-504B9AD123C5}" sibTransId="{C1B19332-3FB9-4370-97A0-8CAD135BD1AE}"/>
    <dgm:cxn modelId="{56C6076B-C54B-4C27-9F2B-0D7EFAF3DC50}" type="presParOf" srcId="{5BF53E98-BABB-484A-B416-DFEB7E293956}" destId="{B2EEF5F3-2B32-4FB1-BB90-E672662394BE}" srcOrd="0" destOrd="0" presId="urn:microsoft.com/office/officeart/2005/8/layout/arrow2"/>
    <dgm:cxn modelId="{1850033B-1432-450E-A4B6-66F568879533}" type="presParOf" srcId="{5BF53E98-BABB-484A-B416-DFEB7E293956}" destId="{13D67273-82E4-4C64-84C3-53710DC44B0F}" srcOrd="1" destOrd="0" presId="urn:microsoft.com/office/officeart/2005/8/layout/arrow2"/>
    <dgm:cxn modelId="{3191BC89-6557-475F-86D9-F1F7765A05A0}" type="presParOf" srcId="{13D67273-82E4-4C64-84C3-53710DC44B0F}" destId="{8C812FFC-51D9-457A-AB9B-E39F52FC99E7}" srcOrd="0" destOrd="0" presId="urn:microsoft.com/office/officeart/2005/8/layout/arrow2"/>
    <dgm:cxn modelId="{4B0459B5-6C92-4846-94CE-84CB1B4FD539}" type="presParOf" srcId="{13D67273-82E4-4C64-84C3-53710DC44B0F}" destId="{8E0BC0E6-3D74-43CD-869C-7B290687D8C8}" srcOrd="1" destOrd="0" presId="urn:microsoft.com/office/officeart/2005/8/layout/arrow2"/>
    <dgm:cxn modelId="{938BA035-9FD6-41C0-BC31-C1B5BD2AB0AE}" type="presParOf" srcId="{13D67273-82E4-4C64-84C3-53710DC44B0F}" destId="{DFCD21C0-1386-4039-A4DE-25A8EECF28C9}" srcOrd="2" destOrd="0" presId="urn:microsoft.com/office/officeart/2005/8/layout/arrow2"/>
    <dgm:cxn modelId="{40DB7BF0-EDE1-4928-AC4A-1703B006EE2B}" type="presParOf" srcId="{13D67273-82E4-4C64-84C3-53710DC44B0F}" destId="{75FF209E-D080-404F-9D2E-06AFAF5E6237}" srcOrd="3" destOrd="0" presId="urn:microsoft.com/office/officeart/2005/8/layout/arrow2"/>
    <dgm:cxn modelId="{E279C4FE-E658-4EEC-B4EA-2AF607EB467E}" type="presParOf" srcId="{13D67273-82E4-4C64-84C3-53710DC44B0F}" destId="{7DE24165-1243-4959-8F7B-BD41AE629BBD}" srcOrd="4" destOrd="0" presId="urn:microsoft.com/office/officeart/2005/8/layout/arrow2"/>
    <dgm:cxn modelId="{1526A01E-88EC-419A-9468-F5FCADB18EFE}" type="presParOf" srcId="{13D67273-82E4-4C64-84C3-53710DC44B0F}" destId="{FBCA777C-72CA-4B80-94D3-16943B03DB4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CF681-63F1-4140-9BD9-BD0BF47232E6}" type="doc">
      <dgm:prSet loTypeId="urn:microsoft.com/office/officeart/2005/8/layout/hierarchy3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045FF2-36F6-409A-B313-365C1DC00B5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индивидуальные</a:t>
          </a:r>
          <a:endParaRPr lang="ru-RU" sz="2800" b="1" dirty="0">
            <a:solidFill>
              <a:srgbClr val="002060"/>
            </a:solidFill>
          </a:endParaRPr>
        </a:p>
      </dgm:t>
    </dgm:pt>
    <dgm:pt modelId="{31930066-5AC4-42D6-86FA-C1DBFCA798C4}" type="parTrans" cxnId="{A30FE34C-CC6B-4C03-962D-4D8E57A480D7}">
      <dgm:prSet/>
      <dgm:spPr/>
      <dgm:t>
        <a:bodyPr/>
        <a:lstStyle/>
        <a:p>
          <a:endParaRPr lang="ru-RU"/>
        </a:p>
      </dgm:t>
    </dgm:pt>
    <dgm:pt modelId="{DEDA42C1-DA55-4000-89BD-A1FB78404E4B}" type="sibTrans" cxnId="{A30FE34C-CC6B-4C03-962D-4D8E57A480D7}">
      <dgm:prSet/>
      <dgm:spPr/>
      <dgm:t>
        <a:bodyPr/>
        <a:lstStyle/>
        <a:p>
          <a:endParaRPr lang="ru-RU"/>
        </a:p>
      </dgm:t>
    </dgm:pt>
    <dgm:pt modelId="{A75D30E8-E9F9-438B-9C0B-7800F00BE8C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Закрепление правильного произношения изолированных звуков</a:t>
          </a:r>
          <a:endParaRPr lang="ru-RU" sz="1800" b="1" i="1" dirty="0">
            <a:solidFill>
              <a:srgbClr val="002060"/>
            </a:solidFill>
          </a:endParaRPr>
        </a:p>
      </dgm:t>
    </dgm:pt>
    <dgm:pt modelId="{8FB982B9-E5C5-4906-955F-7CF66A9EEED3}" type="parTrans" cxnId="{2D58E26D-1492-4067-ABD6-0BC402102532}">
      <dgm:prSet/>
      <dgm:spPr/>
      <dgm:t>
        <a:bodyPr/>
        <a:lstStyle/>
        <a:p>
          <a:endParaRPr lang="ru-RU"/>
        </a:p>
      </dgm:t>
    </dgm:pt>
    <dgm:pt modelId="{39E5BE3C-1258-425B-A89B-7434A7D9AF76}" type="sibTrans" cxnId="{2D58E26D-1492-4067-ABD6-0BC402102532}">
      <dgm:prSet/>
      <dgm:spPr/>
      <dgm:t>
        <a:bodyPr/>
        <a:lstStyle/>
        <a:p>
          <a:endParaRPr lang="ru-RU"/>
        </a:p>
      </dgm:t>
    </dgm:pt>
    <dgm:pt modelId="{E49AEFBE-66B0-44F9-920B-BF9C95F51238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Автоматизация в слогах, словах, предложениях</a:t>
          </a:r>
          <a:endParaRPr lang="ru-RU" sz="1800" b="1" i="1" dirty="0">
            <a:solidFill>
              <a:srgbClr val="002060"/>
            </a:solidFill>
          </a:endParaRPr>
        </a:p>
      </dgm:t>
    </dgm:pt>
    <dgm:pt modelId="{94991C2E-10F5-4040-8134-AFBA2976C844}" type="parTrans" cxnId="{07C4D7E3-599F-47C8-9E40-D2E9325FD6A9}">
      <dgm:prSet/>
      <dgm:spPr/>
      <dgm:t>
        <a:bodyPr/>
        <a:lstStyle/>
        <a:p>
          <a:endParaRPr lang="ru-RU"/>
        </a:p>
      </dgm:t>
    </dgm:pt>
    <dgm:pt modelId="{ADB4D254-191A-4B46-8A34-CB49E05A1181}" type="sibTrans" cxnId="{07C4D7E3-599F-47C8-9E40-D2E9325FD6A9}">
      <dgm:prSet/>
      <dgm:spPr/>
      <dgm:t>
        <a:bodyPr/>
        <a:lstStyle/>
        <a:p>
          <a:endParaRPr lang="ru-RU"/>
        </a:p>
      </dgm:t>
    </dgm:pt>
    <dgm:pt modelId="{63810314-C8F6-41BE-AB57-A947111116FD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подгрупповые</a:t>
          </a:r>
          <a:endParaRPr lang="ru-RU" sz="2800" dirty="0">
            <a:solidFill>
              <a:srgbClr val="002060"/>
            </a:solidFill>
          </a:endParaRPr>
        </a:p>
      </dgm:t>
    </dgm:pt>
    <dgm:pt modelId="{3C43DB60-AE24-492B-BF24-B806668F688A}" type="parTrans" cxnId="{9D58F388-2A34-4BCC-A1C7-D6CF1168A3A9}">
      <dgm:prSet/>
      <dgm:spPr/>
      <dgm:t>
        <a:bodyPr/>
        <a:lstStyle/>
        <a:p>
          <a:endParaRPr lang="ru-RU"/>
        </a:p>
      </dgm:t>
    </dgm:pt>
    <dgm:pt modelId="{9CD8D818-6C68-48D4-83FB-673847AB9B42}" type="sibTrans" cxnId="{9D58F388-2A34-4BCC-A1C7-D6CF1168A3A9}">
      <dgm:prSet/>
      <dgm:spPr/>
      <dgm:t>
        <a:bodyPr/>
        <a:lstStyle/>
        <a:p>
          <a:endParaRPr lang="ru-RU"/>
        </a:p>
      </dgm:t>
    </dgm:pt>
    <dgm:pt modelId="{7F3C6CAB-37EB-4A7C-878A-E2616E806B5A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Словообразование, словоизменение</a:t>
          </a:r>
          <a:endParaRPr lang="ru-RU" sz="1800" b="1" i="1" dirty="0">
            <a:solidFill>
              <a:srgbClr val="002060"/>
            </a:solidFill>
          </a:endParaRPr>
        </a:p>
      </dgm:t>
    </dgm:pt>
    <dgm:pt modelId="{EA6DD870-80A7-4EDE-82BD-D0D8C7101A53}" type="parTrans" cxnId="{E845A207-6207-4ABE-BEE7-C36BC8B44DCF}">
      <dgm:prSet/>
      <dgm:spPr/>
      <dgm:t>
        <a:bodyPr/>
        <a:lstStyle/>
        <a:p>
          <a:endParaRPr lang="ru-RU"/>
        </a:p>
      </dgm:t>
    </dgm:pt>
    <dgm:pt modelId="{90E7AB57-7338-4588-954D-DF995CACA342}" type="sibTrans" cxnId="{E845A207-6207-4ABE-BEE7-C36BC8B44DCF}">
      <dgm:prSet/>
      <dgm:spPr/>
      <dgm:t>
        <a:bodyPr/>
        <a:lstStyle/>
        <a:p>
          <a:endParaRPr lang="ru-RU"/>
        </a:p>
      </dgm:t>
    </dgm:pt>
    <dgm:pt modelId="{E5334FBF-DEE7-4C54-AD3C-97014C4B11EE}">
      <dgm:prSet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Обогащение словаря</a:t>
          </a:r>
          <a:endParaRPr lang="ru-RU" sz="2000" b="1" i="1" dirty="0">
            <a:solidFill>
              <a:srgbClr val="002060"/>
            </a:solidFill>
          </a:endParaRPr>
        </a:p>
      </dgm:t>
    </dgm:pt>
    <dgm:pt modelId="{8BAD8E80-5561-4CFC-965A-F9A58921FD36}" type="parTrans" cxnId="{39D3F14F-BFB9-4E2C-AF51-5E5BAA50BB59}">
      <dgm:prSet/>
      <dgm:spPr/>
      <dgm:t>
        <a:bodyPr/>
        <a:lstStyle/>
        <a:p>
          <a:endParaRPr lang="ru-RU"/>
        </a:p>
      </dgm:t>
    </dgm:pt>
    <dgm:pt modelId="{BE08F069-2A57-4170-AC03-8DE7CF3891DE}" type="sibTrans" cxnId="{39D3F14F-BFB9-4E2C-AF51-5E5BAA50BB59}">
      <dgm:prSet/>
      <dgm:spPr/>
      <dgm:t>
        <a:bodyPr/>
        <a:lstStyle/>
        <a:p>
          <a:endParaRPr lang="ru-RU"/>
        </a:p>
      </dgm:t>
    </dgm:pt>
    <dgm:pt modelId="{7F9D357A-478F-4A92-A49E-13ECC4114B8D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развитие лексико – семантических значений обобщающих  слов</a:t>
          </a:r>
          <a:endParaRPr lang="ru-RU" sz="1800" b="1" i="1" dirty="0">
            <a:solidFill>
              <a:srgbClr val="002060"/>
            </a:solidFill>
          </a:endParaRPr>
        </a:p>
      </dgm:t>
    </dgm:pt>
    <dgm:pt modelId="{AA946D9B-F16F-4D31-8E8D-94BA607B94BB}" type="parTrans" cxnId="{F5F748DB-CE54-4BAC-B1DF-7BF198E27DF3}">
      <dgm:prSet/>
      <dgm:spPr/>
      <dgm:t>
        <a:bodyPr/>
        <a:lstStyle/>
        <a:p>
          <a:endParaRPr lang="ru-RU"/>
        </a:p>
      </dgm:t>
    </dgm:pt>
    <dgm:pt modelId="{D9461257-AC91-4C74-9252-4537416363F7}" type="sibTrans" cxnId="{F5F748DB-CE54-4BAC-B1DF-7BF198E27DF3}">
      <dgm:prSet/>
      <dgm:spPr/>
      <dgm:t>
        <a:bodyPr/>
        <a:lstStyle/>
        <a:p>
          <a:endParaRPr lang="ru-RU"/>
        </a:p>
      </dgm:t>
    </dgm:pt>
    <dgm:pt modelId="{3E36046D-C38F-4E99-A516-6699ACB44A0A}" type="pres">
      <dgm:prSet presAssocID="{FC4CF681-63F1-4140-9BD9-BD0BF47232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E4651D-FCF7-4773-934E-BBC9A8D187A8}" type="pres">
      <dgm:prSet presAssocID="{F0045FF2-36F6-409A-B313-365C1DC00B56}" presName="root" presStyleCnt="0"/>
      <dgm:spPr/>
    </dgm:pt>
    <dgm:pt modelId="{EFF4772B-54BA-4B68-B43E-C9255ACF13F3}" type="pres">
      <dgm:prSet presAssocID="{F0045FF2-36F6-409A-B313-365C1DC00B56}" presName="rootComposite" presStyleCnt="0"/>
      <dgm:spPr/>
    </dgm:pt>
    <dgm:pt modelId="{CAF8191C-A9FF-48E2-972A-62B5852F227B}" type="pres">
      <dgm:prSet presAssocID="{F0045FF2-36F6-409A-B313-365C1DC00B56}" presName="rootText" presStyleLbl="node1" presStyleIdx="0" presStyleCnt="2" custScaleX="216155"/>
      <dgm:spPr/>
      <dgm:t>
        <a:bodyPr/>
        <a:lstStyle/>
        <a:p>
          <a:endParaRPr lang="ru-RU"/>
        </a:p>
      </dgm:t>
    </dgm:pt>
    <dgm:pt modelId="{C970F302-6FD7-4A87-B900-B4BD41CABA8A}" type="pres">
      <dgm:prSet presAssocID="{F0045FF2-36F6-409A-B313-365C1DC00B56}" presName="rootConnector" presStyleLbl="node1" presStyleIdx="0" presStyleCnt="2"/>
      <dgm:spPr/>
      <dgm:t>
        <a:bodyPr/>
        <a:lstStyle/>
        <a:p>
          <a:endParaRPr lang="ru-RU"/>
        </a:p>
      </dgm:t>
    </dgm:pt>
    <dgm:pt modelId="{E5627DAC-F74D-4A70-A981-D0582BD66550}" type="pres">
      <dgm:prSet presAssocID="{F0045FF2-36F6-409A-B313-365C1DC00B56}" presName="childShape" presStyleCnt="0"/>
      <dgm:spPr/>
    </dgm:pt>
    <dgm:pt modelId="{C5694457-4450-46AF-9C7A-4CD654C5EBE7}" type="pres">
      <dgm:prSet presAssocID="{8FB982B9-E5C5-4906-955F-7CF66A9EEED3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BE2B87F-CCEB-4A03-8A91-2A7C61101137}" type="pres">
      <dgm:prSet presAssocID="{A75D30E8-E9F9-438B-9C0B-7800F00BE8C3}" presName="childText" presStyleLbl="bgAcc1" presStyleIdx="0" presStyleCnt="5" custScaleX="240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28952-4EA8-4331-8340-91D78B3F22E4}" type="pres">
      <dgm:prSet presAssocID="{94991C2E-10F5-4040-8134-AFBA2976C844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564B74D-4EA9-4CCD-84B8-5F938127D3F1}" type="pres">
      <dgm:prSet presAssocID="{E49AEFBE-66B0-44F9-920B-BF9C95F51238}" presName="childText" presStyleLbl="bgAcc1" presStyleIdx="1" presStyleCnt="5" custScaleX="238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AEE45-2226-4513-8EC2-F694DDEC8E3A}" type="pres">
      <dgm:prSet presAssocID="{63810314-C8F6-41BE-AB57-A947111116FD}" presName="root" presStyleCnt="0"/>
      <dgm:spPr/>
    </dgm:pt>
    <dgm:pt modelId="{05AD0A64-552D-4CF7-AB49-234C7F13E333}" type="pres">
      <dgm:prSet presAssocID="{63810314-C8F6-41BE-AB57-A947111116FD}" presName="rootComposite" presStyleCnt="0"/>
      <dgm:spPr/>
    </dgm:pt>
    <dgm:pt modelId="{5BFD86C6-6F26-44D3-8FD6-3E6A4213199E}" type="pres">
      <dgm:prSet presAssocID="{63810314-C8F6-41BE-AB57-A947111116FD}" presName="rootText" presStyleLbl="node1" presStyleIdx="1" presStyleCnt="2" custScaleX="209135"/>
      <dgm:spPr/>
      <dgm:t>
        <a:bodyPr/>
        <a:lstStyle/>
        <a:p>
          <a:endParaRPr lang="ru-RU"/>
        </a:p>
      </dgm:t>
    </dgm:pt>
    <dgm:pt modelId="{D81E074D-5BDC-41DE-8158-AD34B11831A6}" type="pres">
      <dgm:prSet presAssocID="{63810314-C8F6-41BE-AB57-A947111116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A1027B8F-E58A-4937-B607-58516C45F406}" type="pres">
      <dgm:prSet presAssocID="{63810314-C8F6-41BE-AB57-A947111116FD}" presName="childShape" presStyleCnt="0"/>
      <dgm:spPr/>
    </dgm:pt>
    <dgm:pt modelId="{225ADA85-9604-4D8D-BBE3-95F4DF0BDCE8}" type="pres">
      <dgm:prSet presAssocID="{EA6DD870-80A7-4EDE-82BD-D0D8C7101A53}" presName="Name13" presStyleLbl="parChTrans1D2" presStyleIdx="2" presStyleCnt="5"/>
      <dgm:spPr/>
      <dgm:t>
        <a:bodyPr/>
        <a:lstStyle/>
        <a:p>
          <a:endParaRPr lang="ru-RU"/>
        </a:p>
      </dgm:t>
    </dgm:pt>
    <dgm:pt modelId="{51B8420E-B57B-4B53-B34C-341632795646}" type="pres">
      <dgm:prSet presAssocID="{7F3C6CAB-37EB-4A7C-878A-E2616E806B5A}" presName="childText" presStyleLbl="bgAcc1" presStyleIdx="2" presStyleCnt="5" custScaleX="19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90BA7-EE31-4AA3-9891-C61E1396F730}" type="pres">
      <dgm:prSet presAssocID="{AA946D9B-F16F-4D31-8E8D-94BA607B94BB}" presName="Name13" presStyleLbl="parChTrans1D2" presStyleIdx="3" presStyleCnt="5"/>
      <dgm:spPr/>
      <dgm:t>
        <a:bodyPr/>
        <a:lstStyle/>
        <a:p>
          <a:endParaRPr lang="ru-RU"/>
        </a:p>
      </dgm:t>
    </dgm:pt>
    <dgm:pt modelId="{034E23D8-A737-4D62-BEB0-E89A1D4E61A6}" type="pres">
      <dgm:prSet presAssocID="{7F9D357A-478F-4A92-A49E-13ECC4114B8D}" presName="childText" presStyleLbl="bgAcc1" presStyleIdx="3" presStyleCnt="5" custScaleX="27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2E4C9-C90A-466C-BF46-F1DCC7E09B81}" type="pres">
      <dgm:prSet presAssocID="{8BAD8E80-5561-4CFC-965A-F9A58921FD3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A8F607A-A39E-4895-96D1-7F7377BB4894}" type="pres">
      <dgm:prSet presAssocID="{E5334FBF-DEE7-4C54-AD3C-97014C4B11EE}" presName="childText" presStyleLbl="bgAcc1" presStyleIdx="4" presStyleCnt="5" custScaleX="274019" custLinFactNeighborX="-10717" custLinFactNeighborY="-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1D9EBD-B8FA-411C-8A7D-FC8DBEF72F54}" type="presOf" srcId="{94991C2E-10F5-4040-8134-AFBA2976C844}" destId="{E7428952-4EA8-4331-8340-91D78B3F22E4}" srcOrd="0" destOrd="0" presId="urn:microsoft.com/office/officeart/2005/8/layout/hierarchy3"/>
    <dgm:cxn modelId="{4EA737E7-F1D5-4FB9-A36A-FCA029B02B13}" type="presOf" srcId="{F0045FF2-36F6-409A-B313-365C1DC00B56}" destId="{CAF8191C-A9FF-48E2-972A-62B5852F227B}" srcOrd="0" destOrd="0" presId="urn:microsoft.com/office/officeart/2005/8/layout/hierarchy3"/>
    <dgm:cxn modelId="{F5F748DB-CE54-4BAC-B1DF-7BF198E27DF3}" srcId="{63810314-C8F6-41BE-AB57-A947111116FD}" destId="{7F9D357A-478F-4A92-A49E-13ECC4114B8D}" srcOrd="1" destOrd="0" parTransId="{AA946D9B-F16F-4D31-8E8D-94BA607B94BB}" sibTransId="{D9461257-AC91-4C74-9252-4537416363F7}"/>
    <dgm:cxn modelId="{E0C79B59-3AE1-4AE6-BED8-97D45A2F9E72}" type="presOf" srcId="{AA946D9B-F16F-4D31-8E8D-94BA607B94BB}" destId="{B8C90BA7-EE31-4AA3-9891-C61E1396F730}" srcOrd="0" destOrd="0" presId="urn:microsoft.com/office/officeart/2005/8/layout/hierarchy3"/>
    <dgm:cxn modelId="{7D9977C5-D6A9-497B-8C98-538DC81C46FD}" type="presOf" srcId="{A75D30E8-E9F9-438B-9C0B-7800F00BE8C3}" destId="{3BE2B87F-CCEB-4A03-8A91-2A7C61101137}" srcOrd="0" destOrd="0" presId="urn:microsoft.com/office/officeart/2005/8/layout/hierarchy3"/>
    <dgm:cxn modelId="{4E43D90C-688A-436C-B2CA-D8D83D7DAA43}" type="presOf" srcId="{F0045FF2-36F6-409A-B313-365C1DC00B56}" destId="{C970F302-6FD7-4A87-B900-B4BD41CABA8A}" srcOrd="1" destOrd="0" presId="urn:microsoft.com/office/officeart/2005/8/layout/hierarchy3"/>
    <dgm:cxn modelId="{187F8AC2-049A-4F64-8B2A-CA5EAFE850D2}" type="presOf" srcId="{FC4CF681-63F1-4140-9BD9-BD0BF47232E6}" destId="{3E36046D-C38F-4E99-A516-6699ACB44A0A}" srcOrd="0" destOrd="0" presId="urn:microsoft.com/office/officeart/2005/8/layout/hierarchy3"/>
    <dgm:cxn modelId="{39D3F14F-BFB9-4E2C-AF51-5E5BAA50BB59}" srcId="{63810314-C8F6-41BE-AB57-A947111116FD}" destId="{E5334FBF-DEE7-4C54-AD3C-97014C4B11EE}" srcOrd="2" destOrd="0" parTransId="{8BAD8E80-5561-4CFC-965A-F9A58921FD36}" sibTransId="{BE08F069-2A57-4170-AC03-8DE7CF3891DE}"/>
    <dgm:cxn modelId="{9D58F388-2A34-4BCC-A1C7-D6CF1168A3A9}" srcId="{FC4CF681-63F1-4140-9BD9-BD0BF47232E6}" destId="{63810314-C8F6-41BE-AB57-A947111116FD}" srcOrd="1" destOrd="0" parTransId="{3C43DB60-AE24-492B-BF24-B806668F688A}" sibTransId="{9CD8D818-6C68-48D4-83FB-673847AB9B42}"/>
    <dgm:cxn modelId="{8905FB82-E463-4612-ABD0-7E559887EEE8}" type="presOf" srcId="{8BAD8E80-5561-4CFC-965A-F9A58921FD36}" destId="{3152E4C9-C90A-466C-BF46-F1DCC7E09B81}" srcOrd="0" destOrd="0" presId="urn:microsoft.com/office/officeart/2005/8/layout/hierarchy3"/>
    <dgm:cxn modelId="{D97651C1-D01E-4ED4-8CF9-99111CA59095}" type="presOf" srcId="{E5334FBF-DEE7-4C54-AD3C-97014C4B11EE}" destId="{BA8F607A-A39E-4895-96D1-7F7377BB4894}" srcOrd="0" destOrd="0" presId="urn:microsoft.com/office/officeart/2005/8/layout/hierarchy3"/>
    <dgm:cxn modelId="{E845A207-6207-4ABE-BEE7-C36BC8B44DCF}" srcId="{63810314-C8F6-41BE-AB57-A947111116FD}" destId="{7F3C6CAB-37EB-4A7C-878A-E2616E806B5A}" srcOrd="0" destOrd="0" parTransId="{EA6DD870-80A7-4EDE-82BD-D0D8C7101A53}" sibTransId="{90E7AB57-7338-4588-954D-DF995CACA342}"/>
    <dgm:cxn modelId="{C342DD90-CB69-42E9-91C7-957E9225A8B1}" type="presOf" srcId="{8FB982B9-E5C5-4906-955F-7CF66A9EEED3}" destId="{C5694457-4450-46AF-9C7A-4CD654C5EBE7}" srcOrd="0" destOrd="0" presId="urn:microsoft.com/office/officeart/2005/8/layout/hierarchy3"/>
    <dgm:cxn modelId="{9325A51F-6ACC-46DA-9BF2-CAD8A84B0D6A}" type="presOf" srcId="{E49AEFBE-66B0-44F9-920B-BF9C95F51238}" destId="{A564B74D-4EA9-4CCD-84B8-5F938127D3F1}" srcOrd="0" destOrd="0" presId="urn:microsoft.com/office/officeart/2005/8/layout/hierarchy3"/>
    <dgm:cxn modelId="{A30FE34C-CC6B-4C03-962D-4D8E57A480D7}" srcId="{FC4CF681-63F1-4140-9BD9-BD0BF47232E6}" destId="{F0045FF2-36F6-409A-B313-365C1DC00B56}" srcOrd="0" destOrd="0" parTransId="{31930066-5AC4-42D6-86FA-C1DBFCA798C4}" sibTransId="{DEDA42C1-DA55-4000-89BD-A1FB78404E4B}"/>
    <dgm:cxn modelId="{0F6A5673-3937-4FC8-A29F-4B76EA947016}" type="presOf" srcId="{63810314-C8F6-41BE-AB57-A947111116FD}" destId="{5BFD86C6-6F26-44D3-8FD6-3E6A4213199E}" srcOrd="0" destOrd="0" presId="urn:microsoft.com/office/officeart/2005/8/layout/hierarchy3"/>
    <dgm:cxn modelId="{07C4D7E3-599F-47C8-9E40-D2E9325FD6A9}" srcId="{F0045FF2-36F6-409A-B313-365C1DC00B56}" destId="{E49AEFBE-66B0-44F9-920B-BF9C95F51238}" srcOrd="1" destOrd="0" parTransId="{94991C2E-10F5-4040-8134-AFBA2976C844}" sibTransId="{ADB4D254-191A-4B46-8A34-CB49E05A1181}"/>
    <dgm:cxn modelId="{31BDD48F-E4CB-4CA0-85B1-29DC735096A9}" type="presOf" srcId="{EA6DD870-80A7-4EDE-82BD-D0D8C7101A53}" destId="{225ADA85-9604-4D8D-BBE3-95F4DF0BDCE8}" srcOrd="0" destOrd="0" presId="urn:microsoft.com/office/officeart/2005/8/layout/hierarchy3"/>
    <dgm:cxn modelId="{7DB2F8DD-4241-4A4D-AE90-A5233B5E003C}" type="presOf" srcId="{63810314-C8F6-41BE-AB57-A947111116FD}" destId="{D81E074D-5BDC-41DE-8158-AD34B11831A6}" srcOrd="1" destOrd="0" presId="urn:microsoft.com/office/officeart/2005/8/layout/hierarchy3"/>
    <dgm:cxn modelId="{2D58E26D-1492-4067-ABD6-0BC402102532}" srcId="{F0045FF2-36F6-409A-B313-365C1DC00B56}" destId="{A75D30E8-E9F9-438B-9C0B-7800F00BE8C3}" srcOrd="0" destOrd="0" parTransId="{8FB982B9-E5C5-4906-955F-7CF66A9EEED3}" sibTransId="{39E5BE3C-1258-425B-A89B-7434A7D9AF76}"/>
    <dgm:cxn modelId="{D971D955-9B44-4411-9106-B46CFBAEA7FB}" type="presOf" srcId="{7F9D357A-478F-4A92-A49E-13ECC4114B8D}" destId="{034E23D8-A737-4D62-BEB0-E89A1D4E61A6}" srcOrd="0" destOrd="0" presId="urn:microsoft.com/office/officeart/2005/8/layout/hierarchy3"/>
    <dgm:cxn modelId="{686D1C29-066B-4081-91DD-B60C12A8AD96}" type="presOf" srcId="{7F3C6CAB-37EB-4A7C-878A-E2616E806B5A}" destId="{51B8420E-B57B-4B53-B34C-341632795646}" srcOrd="0" destOrd="0" presId="urn:microsoft.com/office/officeart/2005/8/layout/hierarchy3"/>
    <dgm:cxn modelId="{524435CC-26CC-4638-B27E-497ACDA88EE8}" type="presParOf" srcId="{3E36046D-C38F-4E99-A516-6699ACB44A0A}" destId="{FFE4651D-FCF7-4773-934E-BBC9A8D187A8}" srcOrd="0" destOrd="0" presId="urn:microsoft.com/office/officeart/2005/8/layout/hierarchy3"/>
    <dgm:cxn modelId="{B82BA835-AF7C-4579-ACFC-48F03A42E87B}" type="presParOf" srcId="{FFE4651D-FCF7-4773-934E-BBC9A8D187A8}" destId="{EFF4772B-54BA-4B68-B43E-C9255ACF13F3}" srcOrd="0" destOrd="0" presId="urn:microsoft.com/office/officeart/2005/8/layout/hierarchy3"/>
    <dgm:cxn modelId="{90779780-D537-47DE-B57E-468A264DDF05}" type="presParOf" srcId="{EFF4772B-54BA-4B68-B43E-C9255ACF13F3}" destId="{CAF8191C-A9FF-48E2-972A-62B5852F227B}" srcOrd="0" destOrd="0" presId="urn:microsoft.com/office/officeart/2005/8/layout/hierarchy3"/>
    <dgm:cxn modelId="{604ADFE9-8AA2-4760-9861-95D521EDC421}" type="presParOf" srcId="{EFF4772B-54BA-4B68-B43E-C9255ACF13F3}" destId="{C970F302-6FD7-4A87-B900-B4BD41CABA8A}" srcOrd="1" destOrd="0" presId="urn:microsoft.com/office/officeart/2005/8/layout/hierarchy3"/>
    <dgm:cxn modelId="{7F5ABDC8-6A07-4C94-A510-8773F0FE7778}" type="presParOf" srcId="{FFE4651D-FCF7-4773-934E-BBC9A8D187A8}" destId="{E5627DAC-F74D-4A70-A981-D0582BD66550}" srcOrd="1" destOrd="0" presId="urn:microsoft.com/office/officeart/2005/8/layout/hierarchy3"/>
    <dgm:cxn modelId="{B241B608-5FE2-41DE-8DDD-3E5BD30A1458}" type="presParOf" srcId="{E5627DAC-F74D-4A70-A981-D0582BD66550}" destId="{C5694457-4450-46AF-9C7A-4CD654C5EBE7}" srcOrd="0" destOrd="0" presId="urn:microsoft.com/office/officeart/2005/8/layout/hierarchy3"/>
    <dgm:cxn modelId="{91391FC7-1100-430B-BB3E-D457FA4251CB}" type="presParOf" srcId="{E5627DAC-F74D-4A70-A981-D0582BD66550}" destId="{3BE2B87F-CCEB-4A03-8A91-2A7C61101137}" srcOrd="1" destOrd="0" presId="urn:microsoft.com/office/officeart/2005/8/layout/hierarchy3"/>
    <dgm:cxn modelId="{4ABDF725-6825-40CC-8719-3A9D8773C1CB}" type="presParOf" srcId="{E5627DAC-F74D-4A70-A981-D0582BD66550}" destId="{E7428952-4EA8-4331-8340-91D78B3F22E4}" srcOrd="2" destOrd="0" presId="urn:microsoft.com/office/officeart/2005/8/layout/hierarchy3"/>
    <dgm:cxn modelId="{999375E5-6719-4A88-A5D4-AA03991813E2}" type="presParOf" srcId="{E5627DAC-F74D-4A70-A981-D0582BD66550}" destId="{A564B74D-4EA9-4CCD-84B8-5F938127D3F1}" srcOrd="3" destOrd="0" presId="urn:microsoft.com/office/officeart/2005/8/layout/hierarchy3"/>
    <dgm:cxn modelId="{04712616-2707-4A18-B29B-1A7F6145F3EA}" type="presParOf" srcId="{3E36046D-C38F-4E99-A516-6699ACB44A0A}" destId="{C8CAEE45-2226-4513-8EC2-F694DDEC8E3A}" srcOrd="1" destOrd="0" presId="urn:microsoft.com/office/officeart/2005/8/layout/hierarchy3"/>
    <dgm:cxn modelId="{FFE3D177-EE9D-4512-9BB4-A84DA8232A00}" type="presParOf" srcId="{C8CAEE45-2226-4513-8EC2-F694DDEC8E3A}" destId="{05AD0A64-552D-4CF7-AB49-234C7F13E333}" srcOrd="0" destOrd="0" presId="urn:microsoft.com/office/officeart/2005/8/layout/hierarchy3"/>
    <dgm:cxn modelId="{3E609118-B9AD-4576-9D68-FA1B18F28958}" type="presParOf" srcId="{05AD0A64-552D-4CF7-AB49-234C7F13E333}" destId="{5BFD86C6-6F26-44D3-8FD6-3E6A4213199E}" srcOrd="0" destOrd="0" presId="urn:microsoft.com/office/officeart/2005/8/layout/hierarchy3"/>
    <dgm:cxn modelId="{0935AF45-B6DE-4B70-B1FA-498FD688D5F1}" type="presParOf" srcId="{05AD0A64-552D-4CF7-AB49-234C7F13E333}" destId="{D81E074D-5BDC-41DE-8158-AD34B11831A6}" srcOrd="1" destOrd="0" presId="urn:microsoft.com/office/officeart/2005/8/layout/hierarchy3"/>
    <dgm:cxn modelId="{C0F3FF5A-EFEE-434F-B464-BE6E40A7BC35}" type="presParOf" srcId="{C8CAEE45-2226-4513-8EC2-F694DDEC8E3A}" destId="{A1027B8F-E58A-4937-B607-58516C45F406}" srcOrd="1" destOrd="0" presId="urn:microsoft.com/office/officeart/2005/8/layout/hierarchy3"/>
    <dgm:cxn modelId="{0929E84E-6D70-433C-868A-565009E49521}" type="presParOf" srcId="{A1027B8F-E58A-4937-B607-58516C45F406}" destId="{225ADA85-9604-4D8D-BBE3-95F4DF0BDCE8}" srcOrd="0" destOrd="0" presId="urn:microsoft.com/office/officeart/2005/8/layout/hierarchy3"/>
    <dgm:cxn modelId="{31466545-FA6F-4C62-9A58-6B37EE23FEF9}" type="presParOf" srcId="{A1027B8F-E58A-4937-B607-58516C45F406}" destId="{51B8420E-B57B-4B53-B34C-341632795646}" srcOrd="1" destOrd="0" presId="urn:microsoft.com/office/officeart/2005/8/layout/hierarchy3"/>
    <dgm:cxn modelId="{16299B38-3EF7-4C47-AB22-D87CAB432C44}" type="presParOf" srcId="{A1027B8F-E58A-4937-B607-58516C45F406}" destId="{B8C90BA7-EE31-4AA3-9891-C61E1396F730}" srcOrd="2" destOrd="0" presId="urn:microsoft.com/office/officeart/2005/8/layout/hierarchy3"/>
    <dgm:cxn modelId="{45A38550-02DD-45DE-B891-E7D7CE4C7DFB}" type="presParOf" srcId="{A1027B8F-E58A-4937-B607-58516C45F406}" destId="{034E23D8-A737-4D62-BEB0-E89A1D4E61A6}" srcOrd="3" destOrd="0" presId="urn:microsoft.com/office/officeart/2005/8/layout/hierarchy3"/>
    <dgm:cxn modelId="{D01092A6-4B18-45BF-8BB7-980AFEEBB73E}" type="presParOf" srcId="{A1027B8F-E58A-4937-B607-58516C45F406}" destId="{3152E4C9-C90A-466C-BF46-F1DCC7E09B81}" srcOrd="4" destOrd="0" presId="urn:microsoft.com/office/officeart/2005/8/layout/hierarchy3"/>
    <dgm:cxn modelId="{5A25C124-C1FA-46D8-BED6-7D75D2FCDBDE}" type="presParOf" srcId="{A1027B8F-E58A-4937-B607-58516C45F406}" destId="{BA8F607A-A39E-4895-96D1-7F7377BB4894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EF5F3-2B32-4FB1-BB90-E672662394BE}">
      <dsp:nvSpPr>
        <dsp:cNvPr id="0" name=""/>
        <dsp:cNvSpPr/>
      </dsp:nvSpPr>
      <dsp:spPr>
        <a:xfrm>
          <a:off x="747606" y="0"/>
          <a:ext cx="7073739" cy="442108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812FFC-51D9-457A-AB9B-E39F52FC99E7}">
      <dsp:nvSpPr>
        <dsp:cNvPr id="0" name=""/>
        <dsp:cNvSpPr/>
      </dsp:nvSpPr>
      <dsp:spPr>
        <a:xfrm>
          <a:off x="1645971" y="3051434"/>
          <a:ext cx="183917" cy="1839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BC0E6-3D74-43CD-869C-7B290687D8C8}">
      <dsp:nvSpPr>
        <dsp:cNvPr id="0" name=""/>
        <dsp:cNvSpPr/>
      </dsp:nvSpPr>
      <dsp:spPr>
        <a:xfrm>
          <a:off x="1451632" y="3143392"/>
          <a:ext cx="2220775" cy="127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54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увеличение числа детей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с ТНР </a:t>
          </a:r>
          <a:endParaRPr lang="ru-RU" sz="2400" b="1" i="1" kern="1200" dirty="0"/>
        </a:p>
      </dsp:txBody>
      <dsp:txXfrm>
        <a:off x="1451632" y="3143392"/>
        <a:ext cx="2220775" cy="1277694"/>
      </dsp:txXfrm>
    </dsp:sp>
    <dsp:sp modelId="{DFCD21C0-1386-4039-A4DE-25A8EECF28C9}">
      <dsp:nvSpPr>
        <dsp:cNvPr id="0" name=""/>
        <dsp:cNvSpPr/>
      </dsp:nvSpPr>
      <dsp:spPr>
        <a:xfrm>
          <a:off x="3269394" y="1849782"/>
          <a:ext cx="332465" cy="3324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F209E-D080-404F-9D2E-06AFAF5E6237}">
      <dsp:nvSpPr>
        <dsp:cNvPr id="0" name=""/>
        <dsp:cNvSpPr/>
      </dsp:nvSpPr>
      <dsp:spPr>
        <a:xfrm>
          <a:off x="3168350" y="2016015"/>
          <a:ext cx="2232251" cy="2405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167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поиск наиболее эффективного пути </a:t>
          </a:r>
          <a:endParaRPr lang="ru-RU" sz="2400" b="1" i="1" kern="1200" dirty="0"/>
        </a:p>
      </dsp:txBody>
      <dsp:txXfrm>
        <a:off x="3168350" y="2016015"/>
        <a:ext cx="2232251" cy="2405071"/>
      </dsp:txXfrm>
    </dsp:sp>
    <dsp:sp modelId="{7DE24165-1243-4959-8F7B-BD41AE629BBD}">
      <dsp:nvSpPr>
        <dsp:cNvPr id="0" name=""/>
        <dsp:cNvSpPr/>
      </dsp:nvSpPr>
      <dsp:spPr>
        <a:xfrm>
          <a:off x="5221746" y="1118535"/>
          <a:ext cx="459793" cy="4597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A777C-72CA-4B80-94D3-16943B03DB44}">
      <dsp:nvSpPr>
        <dsp:cNvPr id="0" name=""/>
        <dsp:cNvSpPr/>
      </dsp:nvSpPr>
      <dsp:spPr>
        <a:xfrm>
          <a:off x="4824114" y="1348431"/>
          <a:ext cx="2952754" cy="3072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635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внедрение компьютерных технологий  </a:t>
          </a:r>
          <a:endParaRPr lang="ru-RU" sz="2400" b="1" i="1" kern="1200" dirty="0"/>
        </a:p>
      </dsp:txBody>
      <dsp:txXfrm>
        <a:off x="4824114" y="1348431"/>
        <a:ext cx="2952754" cy="30726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8191C-A9FF-48E2-972A-62B5852F227B}">
      <dsp:nvSpPr>
        <dsp:cNvPr id="0" name=""/>
        <dsp:cNvSpPr/>
      </dsp:nvSpPr>
      <dsp:spPr>
        <a:xfrm>
          <a:off x="4870" y="433641"/>
          <a:ext cx="3526469" cy="815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индивидуальные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4870" y="433641"/>
        <a:ext cx="3526469" cy="815726"/>
      </dsp:txXfrm>
    </dsp:sp>
    <dsp:sp modelId="{C5694457-4450-46AF-9C7A-4CD654C5EBE7}">
      <dsp:nvSpPr>
        <dsp:cNvPr id="0" name=""/>
        <dsp:cNvSpPr/>
      </dsp:nvSpPr>
      <dsp:spPr>
        <a:xfrm>
          <a:off x="357517" y="1249368"/>
          <a:ext cx="352646" cy="61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95"/>
              </a:lnTo>
              <a:lnTo>
                <a:pt x="352646" y="6117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2B87F-CCEB-4A03-8A91-2A7C61101137}">
      <dsp:nvSpPr>
        <dsp:cNvPr id="0" name=""/>
        <dsp:cNvSpPr/>
      </dsp:nvSpPr>
      <dsp:spPr>
        <a:xfrm>
          <a:off x="710164" y="1453300"/>
          <a:ext cx="3137207" cy="81572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Закрепление правильного произношения изолированных звуков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710164" y="1453300"/>
        <a:ext cx="3137207" cy="815726"/>
      </dsp:txXfrm>
    </dsp:sp>
    <dsp:sp modelId="{E7428952-4EA8-4331-8340-91D78B3F22E4}">
      <dsp:nvSpPr>
        <dsp:cNvPr id="0" name=""/>
        <dsp:cNvSpPr/>
      </dsp:nvSpPr>
      <dsp:spPr>
        <a:xfrm>
          <a:off x="357517" y="1249368"/>
          <a:ext cx="352646" cy="163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453"/>
              </a:lnTo>
              <a:lnTo>
                <a:pt x="352646" y="16314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4B74D-4EA9-4CCD-84B8-5F938127D3F1}">
      <dsp:nvSpPr>
        <dsp:cNvPr id="0" name=""/>
        <dsp:cNvSpPr/>
      </dsp:nvSpPr>
      <dsp:spPr>
        <a:xfrm>
          <a:off x="710164" y="2472959"/>
          <a:ext cx="3107723" cy="81572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Автоматизация в слогах, словах, предложениях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710164" y="2472959"/>
        <a:ext cx="3107723" cy="815726"/>
      </dsp:txXfrm>
    </dsp:sp>
    <dsp:sp modelId="{5BFD86C6-6F26-44D3-8FD6-3E6A4213199E}">
      <dsp:nvSpPr>
        <dsp:cNvPr id="0" name=""/>
        <dsp:cNvSpPr/>
      </dsp:nvSpPr>
      <dsp:spPr>
        <a:xfrm>
          <a:off x="3939203" y="433641"/>
          <a:ext cx="3411941" cy="81572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подгрупповые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939203" y="433641"/>
        <a:ext cx="3411941" cy="815726"/>
      </dsp:txXfrm>
    </dsp:sp>
    <dsp:sp modelId="{225ADA85-9604-4D8D-BBE3-95F4DF0BDCE8}">
      <dsp:nvSpPr>
        <dsp:cNvPr id="0" name=""/>
        <dsp:cNvSpPr/>
      </dsp:nvSpPr>
      <dsp:spPr>
        <a:xfrm>
          <a:off x="4280397" y="1249368"/>
          <a:ext cx="341194" cy="61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95"/>
              </a:lnTo>
              <a:lnTo>
                <a:pt x="341194" y="6117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8420E-B57B-4B53-B34C-341632795646}">
      <dsp:nvSpPr>
        <dsp:cNvPr id="0" name=""/>
        <dsp:cNvSpPr/>
      </dsp:nvSpPr>
      <dsp:spPr>
        <a:xfrm>
          <a:off x="4621591" y="1453300"/>
          <a:ext cx="2537145" cy="81572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Словообразование, словоизменение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4621591" y="1453300"/>
        <a:ext cx="2537145" cy="815726"/>
      </dsp:txXfrm>
    </dsp:sp>
    <dsp:sp modelId="{B8C90BA7-EE31-4AA3-9891-C61E1396F730}">
      <dsp:nvSpPr>
        <dsp:cNvPr id="0" name=""/>
        <dsp:cNvSpPr/>
      </dsp:nvSpPr>
      <dsp:spPr>
        <a:xfrm>
          <a:off x="4280397" y="1249368"/>
          <a:ext cx="341194" cy="163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453"/>
              </a:lnTo>
              <a:lnTo>
                <a:pt x="341194" y="16314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E23D8-A737-4D62-BEB0-E89A1D4E61A6}">
      <dsp:nvSpPr>
        <dsp:cNvPr id="0" name=""/>
        <dsp:cNvSpPr/>
      </dsp:nvSpPr>
      <dsp:spPr>
        <a:xfrm>
          <a:off x="4621591" y="2472959"/>
          <a:ext cx="3603137" cy="81572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развитие лексико – семантических значений обобщающих  слов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4621591" y="2472959"/>
        <a:ext cx="3603137" cy="815726"/>
      </dsp:txXfrm>
    </dsp:sp>
    <dsp:sp modelId="{3152E4C9-C90A-466C-BF46-F1DCC7E09B81}">
      <dsp:nvSpPr>
        <dsp:cNvPr id="0" name=""/>
        <dsp:cNvSpPr/>
      </dsp:nvSpPr>
      <dsp:spPr>
        <a:xfrm>
          <a:off x="4280397" y="1249368"/>
          <a:ext cx="201319" cy="262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598"/>
              </a:lnTo>
              <a:lnTo>
                <a:pt x="201319" y="26285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F607A-A39E-4895-96D1-7F7377BB4894}">
      <dsp:nvSpPr>
        <dsp:cNvPr id="0" name=""/>
        <dsp:cNvSpPr/>
      </dsp:nvSpPr>
      <dsp:spPr>
        <a:xfrm>
          <a:off x="4481717" y="3470103"/>
          <a:ext cx="3576394" cy="815726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</a:rPr>
            <a:t>Обогащение словаря</a:t>
          </a:r>
          <a:endParaRPr lang="ru-RU" sz="2000" b="1" i="1" kern="1200" dirty="0">
            <a:solidFill>
              <a:srgbClr val="002060"/>
            </a:solidFill>
          </a:endParaRPr>
        </a:p>
      </dsp:txBody>
      <dsp:txXfrm>
        <a:off x="4481717" y="3470103"/>
        <a:ext cx="3576394" cy="815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edmix.ru/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ns.portal.ru/" TargetMode="External"/><Relationship Id="rId2" Type="http://schemas.openxmlformats.org/officeDocument/2006/relationships/hyperlink" Target="http://www.logobyrg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ogolife.ru/" TargetMode="External"/><Relationship Id="rId5" Type="http://schemas.openxmlformats.org/officeDocument/2006/relationships/hyperlink" Target="http://www.logopunkt.ru/" TargetMode="External"/><Relationship Id="rId4" Type="http://schemas.openxmlformats.org/officeDocument/2006/relationships/hyperlink" Target="http://www.logoped.ru/" TargetMode="External"/><Relationship Id="rId9" Type="http://schemas.openxmlformats.org/officeDocument/2006/relationships/hyperlink" Target="http://numi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«Практическое применение компьютерных технологий на </a:t>
            </a:r>
            <a:br>
              <a:rPr lang="ru-RU" sz="49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логопедических занятиях»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4509120"/>
            <a:ext cx="5429288" cy="1368151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мастер-класс </a:t>
            </a:r>
            <a:r>
              <a:rPr lang="ru-RU" b="1" dirty="0" smtClean="0"/>
              <a:t>Лубенцовой А.В.,</a:t>
            </a:r>
            <a:r>
              <a:rPr lang="ru-RU" b="1" i="1" dirty="0" smtClean="0"/>
              <a:t> </a:t>
            </a:r>
            <a:endParaRPr lang="ru-RU" dirty="0" smtClean="0"/>
          </a:p>
          <a:p>
            <a:r>
              <a:rPr lang="ru-RU" b="1" dirty="0" smtClean="0"/>
              <a:t>учителя-логопеда МБДОУ </a:t>
            </a:r>
            <a:r>
              <a:rPr lang="ru-RU" b="1" dirty="0" err="1" smtClean="0"/>
              <a:t>д</a:t>
            </a:r>
            <a:r>
              <a:rPr lang="ru-RU" b="1" dirty="0" smtClean="0"/>
              <a:t>/С №30 «Лукоморье»</a:t>
            </a:r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cs typeface="Arial" pitchFamily="34" charset="0"/>
              </a:rPr>
              <a:t>Результативность опыта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992888" cy="490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33375" algn="ctr">
              <a:lnSpc>
                <a:spcPct val="93000"/>
              </a:lnSpc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развивающих программ дает положительные результаты:</a:t>
            </a:r>
            <a:endParaRPr lang="ru-RU" sz="2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3375" indent="-333375">
              <a:lnSpc>
                <a:spcPct val="93000"/>
              </a:lnSpc>
              <a:buFont typeface="Arial" pitchFamily="34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активизирует восприятие, познавательную и мыслительную деятельность дошкольников;</a:t>
            </a:r>
          </a:p>
          <a:p>
            <a:pPr marL="333375" indent="-333375">
              <a:lnSpc>
                <a:spcPct val="93000"/>
              </a:lnSpc>
              <a:buFont typeface="Arial" pitchFamily="34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тренирует память, внимание и воображение; способствует общему развитию ребенка;</a:t>
            </a:r>
          </a:p>
          <a:p>
            <a:pPr marL="333375" indent="-333375">
              <a:lnSpc>
                <a:spcPct val="93000"/>
              </a:lnSpc>
              <a:buFont typeface="Arial" pitchFamily="34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ускоряет процесс постановки и автоматизации звуков, у детей исчезает негативизм, связанный с необходимостью многократного повторения определённых звуков, слогов, слов; </a:t>
            </a:r>
          </a:p>
          <a:p>
            <a:pPr marL="333375" indent="-333375">
              <a:lnSpc>
                <a:spcPct val="93000"/>
              </a:lnSpc>
              <a:buFont typeface="Arial" pitchFamily="34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уменьшает утомляемость, дольше сохраняет работоспособность; </a:t>
            </a:r>
          </a:p>
          <a:p>
            <a:pPr marL="333375" indent="-333375">
              <a:lnSpc>
                <a:spcPct val="93000"/>
              </a:lnSpc>
              <a:buFont typeface="Arial" pitchFamily="34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повышает мотивацию к преодолению речевых  нарушений.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cs typeface="Arial" pitchFamily="34" charset="0"/>
              </a:rPr>
              <a:t>Практическая значимость опыта</a:t>
            </a:r>
            <a:br>
              <a:rPr lang="ru-RU" b="1" i="1" dirty="0" smtClean="0">
                <a:solidFill>
                  <a:srgbClr val="C00000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доступность создания  презентаций</a:t>
            </a:r>
          </a:p>
          <a:p>
            <a:endParaRPr lang="ru-RU" sz="3200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простота  в применении </a:t>
            </a:r>
          </a:p>
          <a:p>
            <a:endParaRPr lang="ru-RU" sz="3200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возможность эффективного использования  логопедом, воспитателями и родителями вместе с детьми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u="sng" dirty="0" smtClean="0">
                <a:solidFill>
                  <a:srgbClr val="FF0000"/>
                </a:solidFill>
                <a:hlinkClick r:id="rId2"/>
              </a:rPr>
              <a:t>нтернет ресурсы: </a:t>
            </a: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160240" cy="162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41277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FF0000"/>
                </a:solidFill>
                <a:hlinkClick r:id="rId2"/>
              </a:rPr>
              <a:t>www.logobyrg.com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FF0000"/>
                </a:solidFill>
                <a:hlinkClick r:id="rId4"/>
              </a:rPr>
              <a:t>www.logoped.ru</a:t>
            </a:r>
            <a:r>
              <a:rPr lang="ru-RU" sz="2800" b="1" u="sng" dirty="0" smtClean="0">
                <a:solidFill>
                  <a:srgbClr val="FF0000"/>
                </a:solidFill>
              </a:rPr>
              <a:t>  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FF0000"/>
                </a:solidFill>
                <a:hlinkClick r:id="rId5"/>
              </a:rPr>
              <a:t>www.logopunkt.ru</a:t>
            </a:r>
            <a:endParaRPr lang="ru-RU" sz="2800" b="1" u="sng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hlinkClick r:id="rId6"/>
              </a:rPr>
              <a:t>http://www.logolife.ru/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FF0000"/>
                </a:solidFill>
                <a:hlinkClick r:id="rId7"/>
              </a:rPr>
              <a:t>http</a:t>
            </a:r>
            <a:r>
              <a:rPr lang="en-US" sz="2800" b="1" u="sng" dirty="0" smtClean="0">
                <a:solidFill>
                  <a:srgbClr val="FF0000"/>
                </a:solidFill>
                <a:sym typeface="Wingdings" pitchFamily="2" charset="2"/>
                <a:hlinkClick r:id="rId7"/>
              </a:rPr>
              <a:t>://</a:t>
            </a:r>
            <a:r>
              <a:rPr lang="en-US" sz="2800" b="1" u="sng" dirty="0" smtClean="0">
                <a:solidFill>
                  <a:srgbClr val="FF0000"/>
                </a:solidFill>
                <a:hlinkClick r:id="rId7"/>
              </a:rPr>
              <a:t>ns.portal.ru</a:t>
            </a:r>
            <a:r>
              <a:rPr lang="ru-RU" sz="2800" b="1" dirty="0" smtClean="0"/>
              <a:t> </a:t>
            </a:r>
          </a:p>
          <a:p>
            <a:pPr algn="ctr">
              <a:defRPr/>
            </a:pPr>
            <a:r>
              <a:rPr lang="ru-RU" sz="2800" b="1" u="sng" dirty="0" smtClean="0">
                <a:solidFill>
                  <a:srgbClr val="5832F8"/>
                </a:solidFill>
                <a:cs typeface="Aharoni" pitchFamily="2" charset="-79"/>
              </a:rPr>
              <a:t>Образовательный портал «Сеть творческих учителей» (it – </a:t>
            </a:r>
            <a:r>
              <a:rPr lang="ru-RU" sz="2800" b="1" u="sng" dirty="0" err="1" smtClean="0">
                <a:solidFill>
                  <a:srgbClr val="5832F8"/>
                </a:solidFill>
                <a:cs typeface="Aharoni" pitchFamily="2" charset="-79"/>
              </a:rPr>
              <a:t>n</a:t>
            </a:r>
            <a:r>
              <a:rPr lang="ru-RU" sz="2800" b="1" u="sng" dirty="0" smtClean="0">
                <a:solidFill>
                  <a:srgbClr val="5832F8"/>
                </a:solidFill>
                <a:cs typeface="Aharoni" pitchFamily="2" charset="-79"/>
              </a:rPr>
              <a:t>. </a:t>
            </a:r>
            <a:r>
              <a:rPr lang="ru-RU" sz="2800" b="1" u="sng" dirty="0" err="1" smtClean="0">
                <a:solidFill>
                  <a:srgbClr val="5832F8"/>
                </a:solidFill>
                <a:cs typeface="Aharoni" pitchFamily="2" charset="-79"/>
              </a:rPr>
              <a:t>ru</a:t>
            </a:r>
            <a:r>
              <a:rPr lang="ru-RU" sz="2800" b="1" u="sng" dirty="0" smtClean="0">
                <a:solidFill>
                  <a:srgbClr val="5832F8"/>
                </a:solidFill>
                <a:cs typeface="Aharoni" pitchFamily="2" charset="-79"/>
              </a:rPr>
              <a:t>) </a:t>
            </a:r>
          </a:p>
          <a:p>
            <a:pPr algn="ctr"/>
            <a:r>
              <a:rPr lang="ru-RU" sz="2800" b="1" u="sng" dirty="0" smtClean="0">
                <a:hlinkClick r:id="rId8"/>
              </a:rPr>
              <a:t>http://pedmix.ru/</a:t>
            </a:r>
            <a:endParaRPr lang="ru-RU" sz="2800" b="1" dirty="0" smtClean="0"/>
          </a:p>
          <a:p>
            <a:pPr algn="ctr"/>
            <a:r>
              <a:rPr lang="ru-RU" sz="2800" b="1" u="sng" dirty="0" smtClean="0">
                <a:hlinkClick r:id="rId9"/>
              </a:rPr>
              <a:t>http://numi.ru/</a:t>
            </a:r>
            <a:endParaRPr lang="ru-RU" sz="2800" b="1" dirty="0" smtClean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мастер-класса: </a:t>
            </a:r>
            <a:br>
              <a:rPr lang="ru-RU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Представление опыта работы по применению современных педагогических технологий в группе для детей с тяжелыми нарушениями речи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показать возможности и преимущества применения ИКТ в развитии речевых навыков;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демонстрация применения новых технологий в коррекционной работе с дошкольниками с ТНР;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обучить участников мастер-класса приёмам, позволяющим создавать авторские учебные презентации;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предложить учителям-логопедам рекомендации в создании своей системы работы по коррекции и развитию речи с применением ИКТ.</a:t>
            </a:r>
          </a:p>
          <a:p>
            <a:endParaRPr lang="ru-RU" sz="3600" dirty="0" smtClean="0"/>
          </a:p>
          <a:p>
            <a:pPr>
              <a:buNone/>
            </a:pPr>
            <a:endParaRPr lang="ru-RU" sz="33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 и перспективность опыта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568952" cy="4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3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 и перспективность опыта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Информационные технологии становятся: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•   </a:t>
            </a:r>
            <a:r>
              <a:rPr lang="ru-RU" sz="2600" b="1" i="1" dirty="0" smtClean="0">
                <a:solidFill>
                  <a:srgbClr val="0070C0"/>
                </a:solidFill>
              </a:rPr>
              <a:t>Инструментом диагностики (комплексное обследование)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70C0"/>
                </a:solidFill>
              </a:rPr>
              <a:t>•   Инструментом обучения детей (коррекционные технологии; вспомогательное средство установки коммуникативного контакта; индивидуализация)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70C0"/>
                </a:solidFill>
              </a:rPr>
              <a:t>•    Инструментом организационной работы логопеда (накопление логопедического опыта, создание базы данных, ведение документации)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Повышение эффективности достигается в результате: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5608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70C0"/>
                </a:solidFill>
              </a:rPr>
              <a:t>системного - деятельностного подхода к коррекции нарушений развития;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70C0"/>
                </a:solidFill>
              </a:rPr>
              <a:t>полисенсорного воздействия;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70C0"/>
                </a:solidFill>
              </a:rPr>
              <a:t>интерактивной формы обучения;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70C0"/>
                </a:solidFill>
              </a:rPr>
              <a:t>создания психолого-педагогических условий развития положительной мотивации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Применение презентаций на занятиях :</a:t>
            </a:r>
            <a:endParaRPr lang="ru-RU" dirty="0"/>
          </a:p>
        </p:txBody>
      </p:sp>
      <p:pic>
        <p:nvPicPr>
          <p:cNvPr id="2050" name="Picture 2" descr="C:\Users\пк\Pictures\DSC043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96" y="1844824"/>
            <a:ext cx="4265104" cy="3360733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5943" t="5508" r="16303" b="12038"/>
          <a:stretch>
            <a:fillRect/>
          </a:stretch>
        </p:blipFill>
        <p:spPr bwMode="auto">
          <a:xfrm>
            <a:off x="4821258" y="1844824"/>
            <a:ext cx="410445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Применение презентаций на занятиях :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/>
                </a:solidFill>
              </a:rPr>
              <a:t/>
            </a:r>
            <a:br>
              <a:rPr lang="ru-RU" sz="4000" b="1" i="1" dirty="0" smtClean="0">
                <a:solidFill>
                  <a:schemeClr val="accent2"/>
                </a:solidFill>
              </a:rPr>
            </a:b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Организация логопедических занятий с использованием инновационных технологий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400" b="1" i="1" dirty="0" smtClean="0">
                <a:solidFill>
                  <a:srgbClr val="0070C0"/>
                </a:solidFill>
              </a:rPr>
              <a:t>Подготовительный этап.</a:t>
            </a:r>
          </a:p>
          <a:p>
            <a:pPr lvl="0" algn="ctr">
              <a:buNone/>
            </a:pPr>
            <a:r>
              <a:rPr lang="ru-RU" sz="3400" i="1" dirty="0" smtClean="0">
                <a:solidFill>
                  <a:srgbClr val="0070C0"/>
                </a:solidFill>
              </a:rPr>
              <a:t>Проводится  гимнастика для глаз, пальчиковая гимнастика  для подготовки зрительного и моторного анализаторов к работе. Ребёнок вводится в проблемную ситуацию.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b="1" i="1" dirty="0" smtClean="0">
                <a:solidFill>
                  <a:srgbClr val="0070C0"/>
                </a:solidFill>
              </a:rPr>
              <a:t> Основной этап.</a:t>
            </a:r>
          </a:p>
          <a:p>
            <a:pPr lvl="0" algn="ctr">
              <a:buNone/>
            </a:pPr>
            <a:r>
              <a:rPr lang="ru-RU" sz="3400" i="1" dirty="0" smtClean="0">
                <a:solidFill>
                  <a:srgbClr val="0070C0"/>
                </a:solidFill>
              </a:rPr>
              <a:t>Решаются поставленные </a:t>
            </a:r>
            <a:r>
              <a:rPr lang="ru-RU" sz="3400" i="1" dirty="0" err="1" smtClean="0">
                <a:solidFill>
                  <a:srgbClr val="0070C0"/>
                </a:solidFill>
              </a:rPr>
              <a:t>коррекционно</a:t>
            </a:r>
            <a:r>
              <a:rPr lang="ru-RU" sz="3400" i="1" dirty="0" smtClean="0">
                <a:solidFill>
                  <a:srgbClr val="0070C0"/>
                </a:solidFill>
              </a:rPr>
              <a:t> – образовательные задачи, отвечающие целям занятия.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3400" b="1" i="1" dirty="0" smtClean="0">
                <a:solidFill>
                  <a:srgbClr val="0070C0"/>
                </a:solidFill>
              </a:rPr>
              <a:t>Заключительный этап.</a:t>
            </a:r>
            <a:endParaRPr lang="ru-RU" sz="3400" i="1" dirty="0" smtClean="0">
              <a:solidFill>
                <a:srgbClr val="0070C0"/>
              </a:solidFill>
            </a:endParaRPr>
          </a:p>
          <a:p>
            <a:pPr lvl="0" algn="ctr">
              <a:buNone/>
            </a:pPr>
            <a:r>
              <a:rPr lang="ru-RU" sz="3400" i="1" dirty="0" smtClean="0">
                <a:solidFill>
                  <a:srgbClr val="0070C0"/>
                </a:solidFill>
              </a:rPr>
              <a:t>Необходим для совместной, а затем и самостоятельной оценки ребёнком результатов деятельности, снятия эмоционального, зрительного и мышечного напряжения.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Структура презентации: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</a:rPr>
              <a:t>название;</a:t>
            </a:r>
          </a:p>
          <a:p>
            <a:pPr>
              <a:buFont typeface="Wingdings" pitchFamily="2" charset="2"/>
              <a:buChar char="ü"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</a:rPr>
              <a:t>меню, инструкция;</a:t>
            </a:r>
          </a:p>
          <a:p>
            <a:pPr>
              <a:buFont typeface="Wingdings" pitchFamily="2" charset="2"/>
              <a:buChar char="ü"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</a:rPr>
              <a:t>упражнения и игры;</a:t>
            </a: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70C0"/>
                </a:solidFill>
              </a:rPr>
              <a:t>заключительный слайд с сюрпризом.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S10190870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358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TS101908700</vt:lpstr>
      <vt:lpstr>      «Практическое применение компьютерных технологий на  логопедических занятиях»  </vt:lpstr>
      <vt:lpstr>Цель мастер-класса:  Представление опыта работы по применению современных педагогических технологий в группе для детей с тяжелыми нарушениями речи.</vt:lpstr>
      <vt:lpstr>Актуальность и перспективность опыта</vt:lpstr>
      <vt:lpstr> Актуальность и перспективность опыта </vt:lpstr>
      <vt:lpstr>Повышение эффективности достигается в результате:</vt:lpstr>
      <vt:lpstr>Применение презентаций на занятиях :</vt:lpstr>
      <vt:lpstr>Применение презентаций на занятиях :</vt:lpstr>
      <vt:lpstr> Организация логопедических занятий с использованием инновационных технологий </vt:lpstr>
      <vt:lpstr>Структура презентации:</vt:lpstr>
      <vt:lpstr>Результативность опыта</vt:lpstr>
      <vt:lpstr>Практическая значимость опыта </vt:lpstr>
      <vt:lpstr> Интернет ресурсы: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пк</dc:creator>
  <dc:description>Шаблон оформления
Корпорация Майкрософт</dc:description>
  <cp:lastModifiedBy>пк</cp:lastModifiedBy>
  <cp:revision>48</cp:revision>
  <dcterms:created xsi:type="dcterms:W3CDTF">2013-10-28T16:27:25Z</dcterms:created>
  <dcterms:modified xsi:type="dcterms:W3CDTF">2013-11-14T18:30:45Z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