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9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2CEB1-7A52-4902-B9AB-6B7BD30D2C13}" type="doc">
      <dgm:prSet loTypeId="urn:microsoft.com/office/officeart/2005/8/layout/radial5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C657976-CFD5-43E4-BA67-CDBA67A7917D}">
      <dgm:prSet phldrT="[Текст]"/>
      <dgm:spPr/>
      <dgm:t>
        <a:bodyPr/>
        <a:lstStyle/>
        <a:p>
          <a:r>
            <a:rPr lang="ru-RU" b="1" dirty="0" smtClean="0"/>
            <a:t>Что делать?</a:t>
          </a:r>
          <a:endParaRPr lang="ru-RU" b="1" dirty="0"/>
        </a:p>
      </dgm:t>
    </dgm:pt>
    <dgm:pt modelId="{12CA2474-9A76-4FE8-B0DC-9A90D047DE5F}" type="parTrans" cxnId="{9A8DAB69-200D-4B51-8252-406728DE946D}">
      <dgm:prSet/>
      <dgm:spPr/>
      <dgm:t>
        <a:bodyPr/>
        <a:lstStyle/>
        <a:p>
          <a:endParaRPr lang="ru-RU"/>
        </a:p>
      </dgm:t>
    </dgm:pt>
    <dgm:pt modelId="{2FFF2447-BBC7-4F74-A1BA-10C9261427F7}" type="sibTrans" cxnId="{9A8DAB69-200D-4B51-8252-406728DE946D}">
      <dgm:prSet/>
      <dgm:spPr/>
      <dgm:t>
        <a:bodyPr/>
        <a:lstStyle/>
        <a:p>
          <a:endParaRPr lang="ru-RU"/>
        </a:p>
      </dgm:t>
    </dgm:pt>
    <dgm:pt modelId="{835DE4E5-649A-4F47-8972-6FE7EA9773FE}">
      <dgm:prSet custT="1"/>
      <dgm:spPr/>
      <dgm:t>
        <a:bodyPr/>
        <a:lstStyle/>
        <a:p>
          <a:r>
            <a:rPr lang="ru-RU" sz="1800" b="1" dirty="0" smtClean="0"/>
            <a:t>Услышав звонок  в дверь, всегда смотри в глазок</a:t>
          </a:r>
          <a:endParaRPr lang="ru-RU" sz="1800" dirty="0"/>
        </a:p>
      </dgm:t>
    </dgm:pt>
    <dgm:pt modelId="{3941F4B3-2452-475C-92FC-17D7ECE8A276}" type="parTrans" cxnId="{BDEBBAE0-D13E-4588-BE6A-6DD0386E1CEB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B9C3C680-4E42-43C0-B3C6-D664942DE2FF}" type="sibTrans" cxnId="{BDEBBAE0-D13E-4588-BE6A-6DD0386E1CEB}">
      <dgm:prSet/>
      <dgm:spPr/>
      <dgm:t>
        <a:bodyPr/>
        <a:lstStyle/>
        <a:p>
          <a:endParaRPr lang="ru-RU"/>
        </a:p>
      </dgm:t>
    </dgm:pt>
    <dgm:pt modelId="{965D6FC2-087F-4CF2-8476-C09FB3B9F53A}">
      <dgm:prSet custT="1"/>
      <dgm:spPr/>
      <dgm:t>
        <a:bodyPr/>
        <a:lstStyle/>
        <a:p>
          <a:r>
            <a:rPr lang="ru-RU" sz="1400" b="1" smtClean="0"/>
            <a:t>Не открывай дверь незнакомому человеку, даже если у него ласковый голос, как бы он себя не назвал, даже работником полиции или представился знакомым родителей, знает, как их зовут и действует якобы от их имени</a:t>
          </a:r>
          <a:endParaRPr lang="ru-RU" sz="1400"/>
        </a:p>
      </dgm:t>
    </dgm:pt>
    <dgm:pt modelId="{70EEF93D-B971-4617-B558-FDD9F6962194}" type="parTrans" cxnId="{295B1E6E-E1C6-4661-B8F3-36A2EB649FB1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642AFCA9-F80F-40DF-AB87-5A3F7C82F203}" type="sibTrans" cxnId="{295B1E6E-E1C6-4661-B8F3-36A2EB649FB1}">
      <dgm:prSet/>
      <dgm:spPr/>
      <dgm:t>
        <a:bodyPr/>
        <a:lstStyle/>
        <a:p>
          <a:endParaRPr lang="ru-RU"/>
        </a:p>
      </dgm:t>
    </dgm:pt>
    <dgm:pt modelId="{21179705-D50B-42E7-9058-B880A67732D2}">
      <dgm:prSet custT="1"/>
      <dgm:spPr/>
      <dgm:t>
        <a:bodyPr/>
        <a:lstStyle/>
        <a:p>
          <a:r>
            <a:rPr lang="ru-RU" sz="1400" b="1" smtClean="0"/>
            <a:t>Скажи незнакомцу, что ты дома не один и сейчас позовёшь кого-нибудь из взрослых</a:t>
          </a:r>
          <a:endParaRPr lang="ru-RU" sz="1400"/>
        </a:p>
      </dgm:t>
    </dgm:pt>
    <dgm:pt modelId="{783490B1-3AE3-4D2C-B927-CC1F45716EFE}" type="parTrans" cxnId="{4BCD07A7-0422-4A37-A9A3-D4C4CCBF2906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D374F1A9-8E5B-4E7E-B032-B57E85CF55DE}" type="sibTrans" cxnId="{4BCD07A7-0422-4A37-A9A3-D4C4CCBF2906}">
      <dgm:prSet/>
      <dgm:spPr/>
      <dgm:t>
        <a:bodyPr/>
        <a:lstStyle/>
        <a:p>
          <a:endParaRPr lang="ru-RU"/>
        </a:p>
      </dgm:t>
    </dgm:pt>
    <dgm:pt modelId="{E2784B44-9008-49E6-8923-2F05C037A713}" type="pres">
      <dgm:prSet presAssocID="{6D52CEB1-7A52-4902-B9AB-6B7BD30D2C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8233F2-200A-4E1B-9671-713D7D45A388}" type="pres">
      <dgm:prSet presAssocID="{3C657976-CFD5-43E4-BA67-CDBA67A7917D}" presName="centerShape" presStyleLbl="node0" presStyleIdx="0" presStyleCnt="1" custLinFactNeighborX="-130" custLinFactNeighborY="22725"/>
      <dgm:spPr/>
      <dgm:t>
        <a:bodyPr/>
        <a:lstStyle/>
        <a:p>
          <a:endParaRPr lang="ru-RU"/>
        </a:p>
      </dgm:t>
    </dgm:pt>
    <dgm:pt modelId="{B542F111-131E-4819-B6E6-A3144F9B3574}" type="pres">
      <dgm:prSet presAssocID="{3941F4B3-2452-475C-92FC-17D7ECE8A276}" presName="parTrans" presStyleLbl="sibTrans2D1" presStyleIdx="0" presStyleCnt="3"/>
      <dgm:spPr/>
      <dgm:t>
        <a:bodyPr/>
        <a:lstStyle/>
        <a:p>
          <a:endParaRPr lang="ru-RU"/>
        </a:p>
      </dgm:t>
    </dgm:pt>
    <dgm:pt modelId="{D80F0CDF-B4E5-488B-BFF7-FFF0B1C166FA}" type="pres">
      <dgm:prSet presAssocID="{3941F4B3-2452-475C-92FC-17D7ECE8A27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23C5EA8-8B31-4532-A0C7-B33E31880FAF}" type="pres">
      <dgm:prSet presAssocID="{835DE4E5-649A-4F47-8972-6FE7EA9773FE}" presName="node" presStyleLbl="node1" presStyleIdx="0" presStyleCnt="3" custScaleX="132466" custRadScaleRad="88659" custRadScaleInc="-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46434-628D-44C3-B0E2-BFCCD1700862}" type="pres">
      <dgm:prSet presAssocID="{783490B1-3AE3-4D2C-B927-CC1F45716EFE}" presName="parTrans" presStyleLbl="sibTrans2D1" presStyleIdx="1" presStyleCnt="3"/>
      <dgm:spPr/>
      <dgm:t>
        <a:bodyPr/>
        <a:lstStyle/>
        <a:p>
          <a:endParaRPr lang="ru-RU"/>
        </a:p>
      </dgm:t>
    </dgm:pt>
    <dgm:pt modelId="{6316AD46-01FD-4E40-A79D-AFA2DE20E272}" type="pres">
      <dgm:prSet presAssocID="{783490B1-3AE3-4D2C-B927-CC1F45716EF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D575814-D2D4-4632-BD7E-1C15B90AFBED}" type="pres">
      <dgm:prSet presAssocID="{21179705-D50B-42E7-9058-B880A67732D2}" presName="node" presStyleLbl="node1" presStyleIdx="1" presStyleCnt="3" custRadScaleRad="110582" custRadScaleInc="-45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4B02A-BE5D-4CF1-9E3D-13752A8A4F6D}" type="pres">
      <dgm:prSet presAssocID="{70EEF93D-B971-4617-B558-FDD9F6962194}" presName="parTrans" presStyleLbl="sibTrans2D1" presStyleIdx="2" presStyleCnt="3"/>
      <dgm:spPr/>
      <dgm:t>
        <a:bodyPr/>
        <a:lstStyle/>
        <a:p>
          <a:endParaRPr lang="ru-RU"/>
        </a:p>
      </dgm:t>
    </dgm:pt>
    <dgm:pt modelId="{83E5BDE1-38C9-4868-880C-29DB6DAE8E14}" type="pres">
      <dgm:prSet presAssocID="{70EEF93D-B971-4617-B558-FDD9F6962194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6716CC0D-95E2-40EC-8370-5378BAEA0FF0}" type="pres">
      <dgm:prSet presAssocID="{965D6FC2-087F-4CF2-8476-C09FB3B9F53A}" presName="node" presStyleLbl="node1" presStyleIdx="2" presStyleCnt="3" custScaleX="143450" custScaleY="164496" custRadScaleRad="116052" custRadScaleInc="53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3DD185-8075-4246-AEAD-43DF1475A8B7}" type="presOf" srcId="{835DE4E5-649A-4F47-8972-6FE7EA9773FE}" destId="{A23C5EA8-8B31-4532-A0C7-B33E31880FAF}" srcOrd="0" destOrd="0" presId="urn:microsoft.com/office/officeart/2005/8/layout/radial5"/>
    <dgm:cxn modelId="{BD249BE8-443B-4167-A4F4-126906541B5B}" type="presOf" srcId="{965D6FC2-087F-4CF2-8476-C09FB3B9F53A}" destId="{6716CC0D-95E2-40EC-8370-5378BAEA0FF0}" srcOrd="0" destOrd="0" presId="urn:microsoft.com/office/officeart/2005/8/layout/radial5"/>
    <dgm:cxn modelId="{4BCD07A7-0422-4A37-A9A3-D4C4CCBF2906}" srcId="{3C657976-CFD5-43E4-BA67-CDBA67A7917D}" destId="{21179705-D50B-42E7-9058-B880A67732D2}" srcOrd="1" destOrd="0" parTransId="{783490B1-3AE3-4D2C-B927-CC1F45716EFE}" sibTransId="{D374F1A9-8E5B-4E7E-B032-B57E85CF55DE}"/>
    <dgm:cxn modelId="{F68C1112-3BD8-4D30-9CC3-7AEA75F12F00}" type="presOf" srcId="{783490B1-3AE3-4D2C-B927-CC1F45716EFE}" destId="{6316AD46-01FD-4E40-A79D-AFA2DE20E272}" srcOrd="1" destOrd="0" presId="urn:microsoft.com/office/officeart/2005/8/layout/radial5"/>
    <dgm:cxn modelId="{BB7C538F-315F-4F70-9B40-2DE6413EB38C}" type="presOf" srcId="{6D52CEB1-7A52-4902-B9AB-6B7BD30D2C13}" destId="{E2784B44-9008-49E6-8923-2F05C037A713}" srcOrd="0" destOrd="0" presId="urn:microsoft.com/office/officeart/2005/8/layout/radial5"/>
    <dgm:cxn modelId="{9A8DAB69-200D-4B51-8252-406728DE946D}" srcId="{6D52CEB1-7A52-4902-B9AB-6B7BD30D2C13}" destId="{3C657976-CFD5-43E4-BA67-CDBA67A7917D}" srcOrd="0" destOrd="0" parTransId="{12CA2474-9A76-4FE8-B0DC-9A90D047DE5F}" sibTransId="{2FFF2447-BBC7-4F74-A1BA-10C9261427F7}"/>
    <dgm:cxn modelId="{BDD4F99A-10F3-47EF-8F49-2B4909DEEF79}" type="presOf" srcId="{3941F4B3-2452-475C-92FC-17D7ECE8A276}" destId="{D80F0CDF-B4E5-488B-BFF7-FFF0B1C166FA}" srcOrd="1" destOrd="0" presId="urn:microsoft.com/office/officeart/2005/8/layout/radial5"/>
    <dgm:cxn modelId="{503895D4-CA41-4999-8E56-7FD595F6867E}" type="presOf" srcId="{70EEF93D-B971-4617-B558-FDD9F6962194}" destId="{28E4B02A-BE5D-4CF1-9E3D-13752A8A4F6D}" srcOrd="0" destOrd="0" presId="urn:microsoft.com/office/officeart/2005/8/layout/radial5"/>
    <dgm:cxn modelId="{48574107-5743-4C75-AA2A-2A27B9DEB520}" type="presOf" srcId="{21179705-D50B-42E7-9058-B880A67732D2}" destId="{2D575814-D2D4-4632-BD7E-1C15B90AFBED}" srcOrd="0" destOrd="0" presId="urn:microsoft.com/office/officeart/2005/8/layout/radial5"/>
    <dgm:cxn modelId="{56F835A6-B227-4697-B334-99C1E700ECBC}" type="presOf" srcId="{70EEF93D-B971-4617-B558-FDD9F6962194}" destId="{83E5BDE1-38C9-4868-880C-29DB6DAE8E14}" srcOrd="1" destOrd="0" presId="urn:microsoft.com/office/officeart/2005/8/layout/radial5"/>
    <dgm:cxn modelId="{A6273B59-0FCC-4581-A881-9790807D5F01}" type="presOf" srcId="{3C657976-CFD5-43E4-BA67-CDBA67A7917D}" destId="{438233F2-200A-4E1B-9671-713D7D45A388}" srcOrd="0" destOrd="0" presId="urn:microsoft.com/office/officeart/2005/8/layout/radial5"/>
    <dgm:cxn modelId="{1F2C48C1-98FE-477E-9E1E-915EEE2FC3B8}" type="presOf" srcId="{783490B1-3AE3-4D2C-B927-CC1F45716EFE}" destId="{EE046434-628D-44C3-B0E2-BFCCD1700862}" srcOrd="0" destOrd="0" presId="urn:microsoft.com/office/officeart/2005/8/layout/radial5"/>
    <dgm:cxn modelId="{BDEBBAE0-D13E-4588-BE6A-6DD0386E1CEB}" srcId="{3C657976-CFD5-43E4-BA67-CDBA67A7917D}" destId="{835DE4E5-649A-4F47-8972-6FE7EA9773FE}" srcOrd="0" destOrd="0" parTransId="{3941F4B3-2452-475C-92FC-17D7ECE8A276}" sibTransId="{B9C3C680-4E42-43C0-B3C6-D664942DE2FF}"/>
    <dgm:cxn modelId="{01E95FA7-1016-4008-99AB-42F712931AF7}" type="presOf" srcId="{3941F4B3-2452-475C-92FC-17D7ECE8A276}" destId="{B542F111-131E-4819-B6E6-A3144F9B3574}" srcOrd="0" destOrd="0" presId="urn:microsoft.com/office/officeart/2005/8/layout/radial5"/>
    <dgm:cxn modelId="{295B1E6E-E1C6-4661-B8F3-36A2EB649FB1}" srcId="{3C657976-CFD5-43E4-BA67-CDBA67A7917D}" destId="{965D6FC2-087F-4CF2-8476-C09FB3B9F53A}" srcOrd="2" destOrd="0" parTransId="{70EEF93D-B971-4617-B558-FDD9F6962194}" sibTransId="{642AFCA9-F80F-40DF-AB87-5A3F7C82F203}"/>
    <dgm:cxn modelId="{D56F0932-A11A-462A-8F67-C438261E2CE3}" type="presParOf" srcId="{E2784B44-9008-49E6-8923-2F05C037A713}" destId="{438233F2-200A-4E1B-9671-713D7D45A388}" srcOrd="0" destOrd="0" presId="urn:microsoft.com/office/officeart/2005/8/layout/radial5"/>
    <dgm:cxn modelId="{874B10D1-A85A-4166-9C4D-2FC156FCF171}" type="presParOf" srcId="{E2784B44-9008-49E6-8923-2F05C037A713}" destId="{B542F111-131E-4819-B6E6-A3144F9B3574}" srcOrd="1" destOrd="0" presId="urn:microsoft.com/office/officeart/2005/8/layout/radial5"/>
    <dgm:cxn modelId="{6107E55B-2C31-4C4A-9161-6405DD74022E}" type="presParOf" srcId="{B542F111-131E-4819-B6E6-A3144F9B3574}" destId="{D80F0CDF-B4E5-488B-BFF7-FFF0B1C166FA}" srcOrd="0" destOrd="0" presId="urn:microsoft.com/office/officeart/2005/8/layout/radial5"/>
    <dgm:cxn modelId="{F8178DBB-DBB5-4412-9109-F666322EA4B9}" type="presParOf" srcId="{E2784B44-9008-49E6-8923-2F05C037A713}" destId="{A23C5EA8-8B31-4532-A0C7-B33E31880FAF}" srcOrd="2" destOrd="0" presId="urn:microsoft.com/office/officeart/2005/8/layout/radial5"/>
    <dgm:cxn modelId="{5F6FC3AD-A66C-4925-B484-937199E3DEFD}" type="presParOf" srcId="{E2784B44-9008-49E6-8923-2F05C037A713}" destId="{EE046434-628D-44C3-B0E2-BFCCD1700862}" srcOrd="3" destOrd="0" presId="urn:microsoft.com/office/officeart/2005/8/layout/radial5"/>
    <dgm:cxn modelId="{A70E3CB4-6B72-466F-A2B6-C9AB2FE87E56}" type="presParOf" srcId="{EE046434-628D-44C3-B0E2-BFCCD1700862}" destId="{6316AD46-01FD-4E40-A79D-AFA2DE20E272}" srcOrd="0" destOrd="0" presId="urn:microsoft.com/office/officeart/2005/8/layout/radial5"/>
    <dgm:cxn modelId="{959D3821-CB13-44D4-9DD6-B786077EE1FA}" type="presParOf" srcId="{E2784B44-9008-49E6-8923-2F05C037A713}" destId="{2D575814-D2D4-4632-BD7E-1C15B90AFBED}" srcOrd="4" destOrd="0" presId="urn:microsoft.com/office/officeart/2005/8/layout/radial5"/>
    <dgm:cxn modelId="{2EEAC13C-2843-4E9C-8B42-9B52BD0A83D0}" type="presParOf" srcId="{E2784B44-9008-49E6-8923-2F05C037A713}" destId="{28E4B02A-BE5D-4CF1-9E3D-13752A8A4F6D}" srcOrd="5" destOrd="0" presId="urn:microsoft.com/office/officeart/2005/8/layout/radial5"/>
    <dgm:cxn modelId="{CE82FC17-A2F8-4481-A5AF-7E2C70D22646}" type="presParOf" srcId="{28E4B02A-BE5D-4CF1-9E3D-13752A8A4F6D}" destId="{83E5BDE1-38C9-4868-880C-29DB6DAE8E14}" srcOrd="0" destOrd="0" presId="urn:microsoft.com/office/officeart/2005/8/layout/radial5"/>
    <dgm:cxn modelId="{AC29EADE-B137-4AFD-AD5D-57C8822FAE00}" type="presParOf" srcId="{E2784B44-9008-49E6-8923-2F05C037A713}" destId="{6716CC0D-95E2-40EC-8370-5378BAEA0FF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AF391D-1CDC-4DA2-9800-88D82F3B580B}" type="doc">
      <dgm:prSet loTypeId="urn:microsoft.com/office/officeart/2005/8/layout/radial4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4AAD99C-5F19-42BD-A152-B9B242046053}">
      <dgm:prSet phldrT="[Текст]"/>
      <dgm:spPr/>
      <dgm:t>
        <a:bodyPr/>
        <a:lstStyle/>
        <a:p>
          <a:r>
            <a:rPr lang="ru-RU" b="1" dirty="0" smtClean="0"/>
            <a:t>Советы родителям</a:t>
          </a:r>
          <a:endParaRPr lang="ru-RU" b="1" dirty="0"/>
        </a:p>
      </dgm:t>
    </dgm:pt>
    <dgm:pt modelId="{0DAA9DD7-6B74-4C98-8539-D437109D76AB}" type="parTrans" cxnId="{115B80BC-4397-4229-816D-D67452EBB3CC}">
      <dgm:prSet/>
      <dgm:spPr/>
      <dgm:t>
        <a:bodyPr/>
        <a:lstStyle/>
        <a:p>
          <a:endParaRPr lang="ru-RU"/>
        </a:p>
      </dgm:t>
    </dgm:pt>
    <dgm:pt modelId="{34D3F489-2D9A-4226-92DB-FB1E5688F52F}" type="sibTrans" cxnId="{115B80BC-4397-4229-816D-D67452EBB3CC}">
      <dgm:prSet/>
      <dgm:spPr/>
      <dgm:t>
        <a:bodyPr/>
        <a:lstStyle/>
        <a:p>
          <a:endParaRPr lang="ru-RU"/>
        </a:p>
      </dgm:t>
    </dgm:pt>
    <dgm:pt modelId="{16019DB4-9890-4BA7-95EC-6535E18E8C19}">
      <dgm:prSet/>
      <dgm:spPr/>
      <dgm:t>
        <a:bodyPr/>
        <a:lstStyle/>
        <a:p>
          <a:r>
            <a:rPr lang="ru-RU" b="1" smtClean="0"/>
            <a:t>Необходимо добиться, чтобы ребёнок твёрдо усвоил, что играть со спичками нельзя, это опасно.</a:t>
          </a:r>
          <a:endParaRPr lang="ru-RU"/>
        </a:p>
      </dgm:t>
    </dgm:pt>
    <dgm:pt modelId="{424C6B97-451F-4A9A-B680-9ED6E337D42D}" type="parTrans" cxnId="{16EFBF99-C874-42C7-A1A1-D080905AC884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A3924DBA-F776-4CCD-8467-997B89633849}" type="sibTrans" cxnId="{16EFBF99-C874-42C7-A1A1-D080905AC884}">
      <dgm:prSet/>
      <dgm:spPr/>
      <dgm:t>
        <a:bodyPr/>
        <a:lstStyle/>
        <a:p>
          <a:endParaRPr lang="ru-RU"/>
        </a:p>
      </dgm:t>
    </dgm:pt>
    <dgm:pt modelId="{FBB0BFF3-B3C2-430F-A4A9-B5AFBD592F64}">
      <dgm:prSet/>
      <dgm:spPr/>
      <dgm:t>
        <a:bodyPr/>
        <a:lstStyle/>
        <a:p>
          <a:r>
            <a:rPr lang="ru-RU" b="1" smtClean="0"/>
            <a:t>*Разъясните, что небольшой огонёк можно сразу же затушить, набросив на него плотную ткань ,залив водой или засыпав песком, землёй.</a:t>
          </a:r>
          <a:endParaRPr lang="ru-RU"/>
        </a:p>
      </dgm:t>
    </dgm:pt>
    <dgm:pt modelId="{E1A186E3-5D77-406D-B1FC-B77394FD7DA8}" type="parTrans" cxnId="{5C60F35F-5AE4-4F82-B780-E44A02E38940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900952A2-C6FB-4C65-89B1-A16D90AEEFF9}" type="sibTrans" cxnId="{5C60F35F-5AE4-4F82-B780-E44A02E38940}">
      <dgm:prSet/>
      <dgm:spPr/>
      <dgm:t>
        <a:bodyPr/>
        <a:lstStyle/>
        <a:p>
          <a:endParaRPr lang="ru-RU"/>
        </a:p>
      </dgm:t>
    </dgm:pt>
    <dgm:pt modelId="{C2348C39-227A-4F2D-A5BE-CEC16CA357F4}" type="pres">
      <dgm:prSet presAssocID="{B8AF391D-1CDC-4DA2-9800-88D82F3B58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675148-B185-428D-906E-89DAD5E11696}" type="pres">
      <dgm:prSet presAssocID="{B4AAD99C-5F19-42BD-A152-B9B242046053}" presName="centerShape" presStyleLbl="node0" presStyleIdx="0" presStyleCnt="1"/>
      <dgm:spPr/>
      <dgm:t>
        <a:bodyPr/>
        <a:lstStyle/>
        <a:p>
          <a:endParaRPr lang="ru-RU"/>
        </a:p>
      </dgm:t>
    </dgm:pt>
    <dgm:pt modelId="{72D0D706-9CEE-4357-90C8-4CF9D1873B22}" type="pres">
      <dgm:prSet presAssocID="{424C6B97-451F-4A9A-B680-9ED6E337D42D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18F7B334-1FFE-4D1D-9F39-6587D38D3FDA}" type="pres">
      <dgm:prSet presAssocID="{16019DB4-9890-4BA7-95EC-6535E18E8C1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0BB4E-4455-4599-9327-9D140C0469D9}" type="pres">
      <dgm:prSet presAssocID="{E1A186E3-5D77-406D-B1FC-B77394FD7DA8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591707D4-7E3B-4405-BE93-AEC048E37A06}" type="pres">
      <dgm:prSet presAssocID="{FBB0BFF3-B3C2-430F-A4A9-B5AFBD592F6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36F142-5CF0-4CC8-B249-2455A2832B64}" type="presOf" srcId="{E1A186E3-5D77-406D-B1FC-B77394FD7DA8}" destId="{CA00BB4E-4455-4599-9327-9D140C0469D9}" srcOrd="0" destOrd="0" presId="urn:microsoft.com/office/officeart/2005/8/layout/radial4"/>
    <dgm:cxn modelId="{7AF42EDA-AFC5-4A65-A70D-1097ED6E0CE5}" type="presOf" srcId="{424C6B97-451F-4A9A-B680-9ED6E337D42D}" destId="{72D0D706-9CEE-4357-90C8-4CF9D1873B22}" srcOrd="0" destOrd="0" presId="urn:microsoft.com/office/officeart/2005/8/layout/radial4"/>
    <dgm:cxn modelId="{F53FCF00-DF41-44B3-A8E9-05CCC0B566B6}" type="presOf" srcId="{16019DB4-9890-4BA7-95EC-6535E18E8C19}" destId="{18F7B334-1FFE-4D1D-9F39-6587D38D3FDA}" srcOrd="0" destOrd="0" presId="urn:microsoft.com/office/officeart/2005/8/layout/radial4"/>
    <dgm:cxn modelId="{5C60F35F-5AE4-4F82-B780-E44A02E38940}" srcId="{B4AAD99C-5F19-42BD-A152-B9B242046053}" destId="{FBB0BFF3-B3C2-430F-A4A9-B5AFBD592F64}" srcOrd="1" destOrd="0" parTransId="{E1A186E3-5D77-406D-B1FC-B77394FD7DA8}" sibTransId="{900952A2-C6FB-4C65-89B1-A16D90AEEFF9}"/>
    <dgm:cxn modelId="{115B80BC-4397-4229-816D-D67452EBB3CC}" srcId="{B8AF391D-1CDC-4DA2-9800-88D82F3B580B}" destId="{B4AAD99C-5F19-42BD-A152-B9B242046053}" srcOrd="0" destOrd="0" parTransId="{0DAA9DD7-6B74-4C98-8539-D437109D76AB}" sibTransId="{34D3F489-2D9A-4226-92DB-FB1E5688F52F}"/>
    <dgm:cxn modelId="{48EEA494-6CBB-41F8-A9D3-6E368E3859E3}" type="presOf" srcId="{FBB0BFF3-B3C2-430F-A4A9-B5AFBD592F64}" destId="{591707D4-7E3B-4405-BE93-AEC048E37A06}" srcOrd="0" destOrd="0" presId="urn:microsoft.com/office/officeart/2005/8/layout/radial4"/>
    <dgm:cxn modelId="{ED9A4E2A-4EAA-445F-8523-59DC64C9D6D7}" type="presOf" srcId="{B8AF391D-1CDC-4DA2-9800-88D82F3B580B}" destId="{C2348C39-227A-4F2D-A5BE-CEC16CA357F4}" srcOrd="0" destOrd="0" presId="urn:microsoft.com/office/officeart/2005/8/layout/radial4"/>
    <dgm:cxn modelId="{43A797EA-776B-4CC9-9083-B0907EF11C9A}" type="presOf" srcId="{B4AAD99C-5F19-42BD-A152-B9B242046053}" destId="{D6675148-B185-428D-906E-89DAD5E11696}" srcOrd="0" destOrd="0" presId="urn:microsoft.com/office/officeart/2005/8/layout/radial4"/>
    <dgm:cxn modelId="{16EFBF99-C874-42C7-A1A1-D080905AC884}" srcId="{B4AAD99C-5F19-42BD-A152-B9B242046053}" destId="{16019DB4-9890-4BA7-95EC-6535E18E8C19}" srcOrd="0" destOrd="0" parTransId="{424C6B97-451F-4A9A-B680-9ED6E337D42D}" sibTransId="{A3924DBA-F776-4CCD-8467-997B89633849}"/>
    <dgm:cxn modelId="{18280DB5-C36A-47D8-A55D-5FD0242AA192}" type="presParOf" srcId="{C2348C39-227A-4F2D-A5BE-CEC16CA357F4}" destId="{D6675148-B185-428D-906E-89DAD5E11696}" srcOrd="0" destOrd="0" presId="urn:microsoft.com/office/officeart/2005/8/layout/radial4"/>
    <dgm:cxn modelId="{07B7CE0A-C759-4C1E-BDC0-44C255455943}" type="presParOf" srcId="{C2348C39-227A-4F2D-A5BE-CEC16CA357F4}" destId="{72D0D706-9CEE-4357-90C8-4CF9D1873B22}" srcOrd="1" destOrd="0" presId="urn:microsoft.com/office/officeart/2005/8/layout/radial4"/>
    <dgm:cxn modelId="{B6623E37-1CB5-4DC1-95B1-FBCE16836F53}" type="presParOf" srcId="{C2348C39-227A-4F2D-A5BE-CEC16CA357F4}" destId="{18F7B334-1FFE-4D1D-9F39-6587D38D3FDA}" srcOrd="2" destOrd="0" presId="urn:microsoft.com/office/officeart/2005/8/layout/radial4"/>
    <dgm:cxn modelId="{E5F7F26B-BDB2-46A5-BB4C-3D927E1576F6}" type="presParOf" srcId="{C2348C39-227A-4F2D-A5BE-CEC16CA357F4}" destId="{CA00BB4E-4455-4599-9327-9D140C0469D9}" srcOrd="3" destOrd="0" presId="urn:microsoft.com/office/officeart/2005/8/layout/radial4"/>
    <dgm:cxn modelId="{D5ED374A-0796-4D3F-842C-77749DA93F4B}" type="presParOf" srcId="{C2348C39-227A-4F2D-A5BE-CEC16CA357F4}" destId="{591707D4-7E3B-4405-BE93-AEC048E37A0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5B976C-3635-42A5-9222-A7357A678EC3}" type="doc">
      <dgm:prSet loTypeId="urn:microsoft.com/office/officeart/2005/8/layout/radial5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58CC4FE-5ED8-4A25-9C5C-83933639CC2F}">
      <dgm:prSet phldrT="[Текст]" custT="1"/>
      <dgm:spPr/>
      <dgm:t>
        <a:bodyPr/>
        <a:lstStyle/>
        <a:p>
          <a:r>
            <a:rPr lang="ru-RU" sz="3200" b="1" dirty="0" smtClean="0"/>
            <a:t>Что делать?</a:t>
          </a:r>
          <a:endParaRPr lang="ru-RU" sz="3200" b="1" dirty="0"/>
        </a:p>
      </dgm:t>
    </dgm:pt>
    <dgm:pt modelId="{2384DB0B-4B09-48ED-B4CA-9D977CD7B583}" type="parTrans" cxnId="{970F09BF-F243-483D-98A8-5597099032F2}">
      <dgm:prSet/>
      <dgm:spPr/>
      <dgm:t>
        <a:bodyPr/>
        <a:lstStyle/>
        <a:p>
          <a:endParaRPr lang="ru-RU"/>
        </a:p>
      </dgm:t>
    </dgm:pt>
    <dgm:pt modelId="{3D4CFEEC-29BE-4C21-9AE0-1BDD0F98A6CE}" type="sibTrans" cxnId="{970F09BF-F243-483D-98A8-5597099032F2}">
      <dgm:prSet/>
      <dgm:spPr/>
      <dgm:t>
        <a:bodyPr/>
        <a:lstStyle/>
        <a:p>
          <a:endParaRPr lang="ru-RU"/>
        </a:p>
      </dgm:t>
    </dgm:pt>
    <dgm:pt modelId="{13A8CE60-BC8E-495C-BAF3-4FA32429D324}">
      <dgm:prSet custT="1"/>
      <dgm:spPr/>
      <dgm:t>
        <a:bodyPr/>
        <a:lstStyle/>
        <a:p>
          <a:r>
            <a:rPr lang="ru-RU" sz="1600" b="1" smtClean="0"/>
            <a:t>Нельзя украшать ёлку игрушками из горючих материалов, а также ватой, марле.</a:t>
          </a:r>
          <a:endParaRPr lang="ru-RU" sz="1600"/>
        </a:p>
      </dgm:t>
    </dgm:pt>
    <dgm:pt modelId="{721C780E-6E1B-4D7F-88D8-DCE47A256982}" type="parTrans" cxnId="{D058ACAC-75C4-4062-A3DC-D4B58700050C}">
      <dgm:prSet custT="1"/>
      <dgm:spPr>
        <a:solidFill>
          <a:schemeClr val="accent2"/>
        </a:solidFill>
      </dgm:spPr>
      <dgm:t>
        <a:bodyPr/>
        <a:lstStyle/>
        <a:p>
          <a:endParaRPr lang="ru-RU" sz="2400"/>
        </a:p>
      </dgm:t>
    </dgm:pt>
    <dgm:pt modelId="{A7B41551-6370-4208-9FE1-8E52F956373F}" type="sibTrans" cxnId="{D058ACAC-75C4-4062-A3DC-D4B58700050C}">
      <dgm:prSet/>
      <dgm:spPr/>
      <dgm:t>
        <a:bodyPr/>
        <a:lstStyle/>
        <a:p>
          <a:endParaRPr lang="ru-RU"/>
        </a:p>
      </dgm:t>
    </dgm:pt>
    <dgm:pt modelId="{80A57EA6-4F59-4F76-9A77-54478EA4D993}">
      <dgm:prSet custT="1"/>
      <dgm:spPr/>
      <dgm:t>
        <a:bodyPr/>
        <a:lstStyle/>
        <a:p>
          <a:r>
            <a:rPr lang="ru-RU" sz="1600" b="1" smtClean="0"/>
            <a:t>* Не зажигай свечи и бенгальские огни без взрослых.</a:t>
          </a:r>
          <a:endParaRPr lang="ru-RU" sz="1600"/>
        </a:p>
      </dgm:t>
    </dgm:pt>
    <dgm:pt modelId="{65B55BAD-AFDD-4399-B386-D303F2D9609A}" type="parTrans" cxnId="{44BEF2BC-4E0A-4B87-8842-904FBD5E2885}">
      <dgm:prSet custT="1"/>
      <dgm:spPr>
        <a:solidFill>
          <a:schemeClr val="accent2"/>
        </a:solidFill>
      </dgm:spPr>
      <dgm:t>
        <a:bodyPr/>
        <a:lstStyle/>
        <a:p>
          <a:endParaRPr lang="ru-RU" sz="2400"/>
        </a:p>
      </dgm:t>
    </dgm:pt>
    <dgm:pt modelId="{8A07E914-0627-4398-8131-82E751866E0E}" type="sibTrans" cxnId="{44BEF2BC-4E0A-4B87-8842-904FBD5E2885}">
      <dgm:prSet/>
      <dgm:spPr/>
      <dgm:t>
        <a:bodyPr/>
        <a:lstStyle/>
        <a:p>
          <a:endParaRPr lang="ru-RU"/>
        </a:p>
      </dgm:t>
    </dgm:pt>
    <dgm:pt modelId="{3E075FD6-8665-483E-805D-CC0D86B7EC8E}">
      <dgm:prSet custT="1"/>
      <dgm:spPr/>
      <dgm:t>
        <a:bodyPr/>
        <a:lstStyle/>
        <a:p>
          <a:r>
            <a:rPr lang="ru-RU" sz="1600" b="1" smtClean="0"/>
            <a:t>* В случае пожара позови взрослых или позвони в пожарную охрану.</a:t>
          </a:r>
          <a:endParaRPr lang="ru-RU" sz="1600"/>
        </a:p>
      </dgm:t>
    </dgm:pt>
    <dgm:pt modelId="{D6057727-16E1-49BC-A7E9-0E308AE6DAD7}" type="parTrans" cxnId="{242C10A8-68CB-41C3-AAEE-E88E3EB7C20D}">
      <dgm:prSet custT="1"/>
      <dgm:spPr>
        <a:solidFill>
          <a:schemeClr val="accent2"/>
        </a:solidFill>
      </dgm:spPr>
      <dgm:t>
        <a:bodyPr/>
        <a:lstStyle/>
        <a:p>
          <a:endParaRPr lang="ru-RU" sz="2400"/>
        </a:p>
      </dgm:t>
    </dgm:pt>
    <dgm:pt modelId="{FCBC9B54-A90D-4A4B-96A3-96CC298162F1}" type="sibTrans" cxnId="{242C10A8-68CB-41C3-AAEE-E88E3EB7C20D}">
      <dgm:prSet/>
      <dgm:spPr/>
      <dgm:t>
        <a:bodyPr/>
        <a:lstStyle/>
        <a:p>
          <a:endParaRPr lang="ru-RU"/>
        </a:p>
      </dgm:t>
    </dgm:pt>
    <dgm:pt modelId="{EE1F611F-6F17-480B-B47B-336323722FE5}" type="pres">
      <dgm:prSet presAssocID="{5B5B976C-3635-42A5-9222-A7357A678E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787D23-DFAD-4D10-A32A-8A2F9D184D57}" type="pres">
      <dgm:prSet presAssocID="{658CC4FE-5ED8-4A25-9C5C-83933639CC2F}" presName="centerShape" presStyleLbl="node0" presStyleIdx="0" presStyleCnt="1" custScaleX="135862"/>
      <dgm:spPr/>
      <dgm:t>
        <a:bodyPr/>
        <a:lstStyle/>
        <a:p>
          <a:endParaRPr lang="ru-RU"/>
        </a:p>
      </dgm:t>
    </dgm:pt>
    <dgm:pt modelId="{C4976C08-EC05-4C45-9A98-00D969D1266E}" type="pres">
      <dgm:prSet presAssocID="{721C780E-6E1B-4D7F-88D8-DCE47A256982}" presName="parTrans" presStyleLbl="sibTrans2D1" presStyleIdx="0" presStyleCnt="3" custScaleX="135862"/>
      <dgm:spPr/>
      <dgm:t>
        <a:bodyPr/>
        <a:lstStyle/>
        <a:p>
          <a:endParaRPr lang="ru-RU"/>
        </a:p>
      </dgm:t>
    </dgm:pt>
    <dgm:pt modelId="{E09F9F6D-7BF5-43B5-8877-8297E3349226}" type="pres">
      <dgm:prSet presAssocID="{721C780E-6E1B-4D7F-88D8-DCE47A25698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F032510-FB17-44D4-94BA-9210BB7F52E6}" type="pres">
      <dgm:prSet presAssocID="{13A8CE60-BC8E-495C-BAF3-4FA32429D324}" presName="node" presStyleLbl="node1" presStyleIdx="0" presStyleCnt="3" custScaleX="135862" custRadScaleRad="94467" custRadScaleInc="-9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DA1EE-F8E2-49D4-913E-E9C98AB96DDD}" type="pres">
      <dgm:prSet presAssocID="{65B55BAD-AFDD-4399-B386-D303F2D9609A}" presName="parTrans" presStyleLbl="sibTrans2D1" presStyleIdx="1" presStyleCnt="3" custScaleX="135862"/>
      <dgm:spPr/>
      <dgm:t>
        <a:bodyPr/>
        <a:lstStyle/>
        <a:p>
          <a:endParaRPr lang="ru-RU"/>
        </a:p>
      </dgm:t>
    </dgm:pt>
    <dgm:pt modelId="{BFEE7A28-19E2-46AC-B596-12FCD3A88FAB}" type="pres">
      <dgm:prSet presAssocID="{65B55BAD-AFDD-4399-B386-D303F2D9609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2EFCD44-AB22-4A56-BC01-9B17126B353E}" type="pres">
      <dgm:prSet presAssocID="{80A57EA6-4F59-4F76-9A77-54478EA4D993}" presName="node" presStyleLbl="node1" presStyleIdx="1" presStyleCnt="3" custScaleX="135862" custRadScaleRad="110307" custRadScaleInc="-25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A06B8-468F-4A12-A648-752EEE69C426}" type="pres">
      <dgm:prSet presAssocID="{D6057727-16E1-49BC-A7E9-0E308AE6DAD7}" presName="parTrans" presStyleLbl="sibTrans2D1" presStyleIdx="2" presStyleCnt="3" custScaleX="135862"/>
      <dgm:spPr/>
      <dgm:t>
        <a:bodyPr/>
        <a:lstStyle/>
        <a:p>
          <a:endParaRPr lang="ru-RU"/>
        </a:p>
      </dgm:t>
    </dgm:pt>
    <dgm:pt modelId="{CB8CC044-9793-4952-A73B-DD6AA7A9BD57}" type="pres">
      <dgm:prSet presAssocID="{D6057727-16E1-49BC-A7E9-0E308AE6DAD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F5C7BB99-FA4F-40BA-AE8D-2BD98ED5E0C9}" type="pres">
      <dgm:prSet presAssocID="{3E075FD6-8665-483E-805D-CC0D86B7EC8E}" presName="node" presStyleLbl="node1" presStyleIdx="2" presStyleCnt="3" custScaleX="135862" custRadScaleRad="111957" custRadScaleInc="15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6CF1F9-3027-429B-B8CC-57CAD10876D3}" type="presOf" srcId="{65B55BAD-AFDD-4399-B386-D303F2D9609A}" destId="{BFEE7A28-19E2-46AC-B596-12FCD3A88FAB}" srcOrd="1" destOrd="0" presId="urn:microsoft.com/office/officeart/2005/8/layout/radial5"/>
    <dgm:cxn modelId="{64280564-BFBF-4BC2-AD1B-B48DB1CBC73F}" type="presOf" srcId="{80A57EA6-4F59-4F76-9A77-54478EA4D993}" destId="{C2EFCD44-AB22-4A56-BC01-9B17126B353E}" srcOrd="0" destOrd="0" presId="urn:microsoft.com/office/officeart/2005/8/layout/radial5"/>
    <dgm:cxn modelId="{871DDA16-68D2-40B2-B229-779721EA74A9}" type="presOf" srcId="{D6057727-16E1-49BC-A7E9-0E308AE6DAD7}" destId="{CB8CC044-9793-4952-A73B-DD6AA7A9BD57}" srcOrd="1" destOrd="0" presId="urn:microsoft.com/office/officeart/2005/8/layout/radial5"/>
    <dgm:cxn modelId="{D7398DEA-7BD6-446C-8DA5-1FA868B709B8}" type="presOf" srcId="{13A8CE60-BC8E-495C-BAF3-4FA32429D324}" destId="{5F032510-FB17-44D4-94BA-9210BB7F52E6}" srcOrd="0" destOrd="0" presId="urn:microsoft.com/office/officeart/2005/8/layout/radial5"/>
    <dgm:cxn modelId="{22829AC1-B285-4852-A90E-728A348ADE81}" type="presOf" srcId="{3E075FD6-8665-483E-805D-CC0D86B7EC8E}" destId="{F5C7BB99-FA4F-40BA-AE8D-2BD98ED5E0C9}" srcOrd="0" destOrd="0" presId="urn:microsoft.com/office/officeart/2005/8/layout/radial5"/>
    <dgm:cxn modelId="{FD94709C-DE46-493C-8B1C-982686DB4060}" type="presOf" srcId="{D6057727-16E1-49BC-A7E9-0E308AE6DAD7}" destId="{E5EA06B8-468F-4A12-A648-752EEE69C426}" srcOrd="0" destOrd="0" presId="urn:microsoft.com/office/officeart/2005/8/layout/radial5"/>
    <dgm:cxn modelId="{7186AE68-EE42-4568-B991-135C59203978}" type="presOf" srcId="{65B55BAD-AFDD-4399-B386-D303F2D9609A}" destId="{A3DDA1EE-F8E2-49D4-913E-E9C98AB96DDD}" srcOrd="0" destOrd="0" presId="urn:microsoft.com/office/officeart/2005/8/layout/radial5"/>
    <dgm:cxn modelId="{D058ACAC-75C4-4062-A3DC-D4B58700050C}" srcId="{658CC4FE-5ED8-4A25-9C5C-83933639CC2F}" destId="{13A8CE60-BC8E-495C-BAF3-4FA32429D324}" srcOrd="0" destOrd="0" parTransId="{721C780E-6E1B-4D7F-88D8-DCE47A256982}" sibTransId="{A7B41551-6370-4208-9FE1-8E52F956373F}"/>
    <dgm:cxn modelId="{970F09BF-F243-483D-98A8-5597099032F2}" srcId="{5B5B976C-3635-42A5-9222-A7357A678EC3}" destId="{658CC4FE-5ED8-4A25-9C5C-83933639CC2F}" srcOrd="0" destOrd="0" parTransId="{2384DB0B-4B09-48ED-B4CA-9D977CD7B583}" sibTransId="{3D4CFEEC-29BE-4C21-9AE0-1BDD0F98A6CE}"/>
    <dgm:cxn modelId="{2A3A5E93-16B9-408B-877D-1AF62FB8EA1B}" type="presOf" srcId="{5B5B976C-3635-42A5-9222-A7357A678EC3}" destId="{EE1F611F-6F17-480B-B47B-336323722FE5}" srcOrd="0" destOrd="0" presId="urn:microsoft.com/office/officeart/2005/8/layout/radial5"/>
    <dgm:cxn modelId="{A80E8412-9998-4EF3-BDFC-A8367180F04A}" type="presOf" srcId="{658CC4FE-5ED8-4A25-9C5C-83933639CC2F}" destId="{B8787D23-DFAD-4D10-A32A-8A2F9D184D57}" srcOrd="0" destOrd="0" presId="urn:microsoft.com/office/officeart/2005/8/layout/radial5"/>
    <dgm:cxn modelId="{583ED8B8-A443-4DE9-BA2C-316D715BE62B}" type="presOf" srcId="{721C780E-6E1B-4D7F-88D8-DCE47A256982}" destId="{C4976C08-EC05-4C45-9A98-00D969D1266E}" srcOrd="0" destOrd="0" presId="urn:microsoft.com/office/officeart/2005/8/layout/radial5"/>
    <dgm:cxn modelId="{242C10A8-68CB-41C3-AAEE-E88E3EB7C20D}" srcId="{658CC4FE-5ED8-4A25-9C5C-83933639CC2F}" destId="{3E075FD6-8665-483E-805D-CC0D86B7EC8E}" srcOrd="2" destOrd="0" parTransId="{D6057727-16E1-49BC-A7E9-0E308AE6DAD7}" sibTransId="{FCBC9B54-A90D-4A4B-96A3-96CC298162F1}"/>
    <dgm:cxn modelId="{44BEF2BC-4E0A-4B87-8842-904FBD5E2885}" srcId="{658CC4FE-5ED8-4A25-9C5C-83933639CC2F}" destId="{80A57EA6-4F59-4F76-9A77-54478EA4D993}" srcOrd="1" destOrd="0" parTransId="{65B55BAD-AFDD-4399-B386-D303F2D9609A}" sibTransId="{8A07E914-0627-4398-8131-82E751866E0E}"/>
    <dgm:cxn modelId="{56550FC9-5C81-4007-85B0-084EEE3F5FDF}" type="presOf" srcId="{721C780E-6E1B-4D7F-88D8-DCE47A256982}" destId="{E09F9F6D-7BF5-43B5-8877-8297E3349226}" srcOrd="1" destOrd="0" presId="urn:microsoft.com/office/officeart/2005/8/layout/radial5"/>
    <dgm:cxn modelId="{7A01103D-7DF1-4571-B39A-95A1BC5278FB}" type="presParOf" srcId="{EE1F611F-6F17-480B-B47B-336323722FE5}" destId="{B8787D23-DFAD-4D10-A32A-8A2F9D184D57}" srcOrd="0" destOrd="0" presId="urn:microsoft.com/office/officeart/2005/8/layout/radial5"/>
    <dgm:cxn modelId="{89CDDE48-0663-44ED-9146-26EC5961F196}" type="presParOf" srcId="{EE1F611F-6F17-480B-B47B-336323722FE5}" destId="{C4976C08-EC05-4C45-9A98-00D969D1266E}" srcOrd="1" destOrd="0" presId="urn:microsoft.com/office/officeart/2005/8/layout/radial5"/>
    <dgm:cxn modelId="{B5D8A891-513D-4FC2-912C-FC2C098D3A6F}" type="presParOf" srcId="{C4976C08-EC05-4C45-9A98-00D969D1266E}" destId="{E09F9F6D-7BF5-43B5-8877-8297E3349226}" srcOrd="0" destOrd="0" presId="urn:microsoft.com/office/officeart/2005/8/layout/radial5"/>
    <dgm:cxn modelId="{F113E12E-0B33-41F4-ADE3-8ACE78C34835}" type="presParOf" srcId="{EE1F611F-6F17-480B-B47B-336323722FE5}" destId="{5F032510-FB17-44D4-94BA-9210BB7F52E6}" srcOrd="2" destOrd="0" presId="urn:microsoft.com/office/officeart/2005/8/layout/radial5"/>
    <dgm:cxn modelId="{7ADC1DA5-DB95-42C7-A2C7-AFC78725B753}" type="presParOf" srcId="{EE1F611F-6F17-480B-B47B-336323722FE5}" destId="{A3DDA1EE-F8E2-49D4-913E-E9C98AB96DDD}" srcOrd="3" destOrd="0" presId="urn:microsoft.com/office/officeart/2005/8/layout/radial5"/>
    <dgm:cxn modelId="{1177BA13-6F38-4969-8596-071C634E5567}" type="presParOf" srcId="{A3DDA1EE-F8E2-49D4-913E-E9C98AB96DDD}" destId="{BFEE7A28-19E2-46AC-B596-12FCD3A88FAB}" srcOrd="0" destOrd="0" presId="urn:microsoft.com/office/officeart/2005/8/layout/radial5"/>
    <dgm:cxn modelId="{E7F2A22E-B50B-44D5-94CC-EAF73B5301B4}" type="presParOf" srcId="{EE1F611F-6F17-480B-B47B-336323722FE5}" destId="{C2EFCD44-AB22-4A56-BC01-9B17126B353E}" srcOrd="4" destOrd="0" presId="urn:microsoft.com/office/officeart/2005/8/layout/radial5"/>
    <dgm:cxn modelId="{9E4A11AD-4C18-4836-8EBD-AAC275D81ED9}" type="presParOf" srcId="{EE1F611F-6F17-480B-B47B-336323722FE5}" destId="{E5EA06B8-468F-4A12-A648-752EEE69C426}" srcOrd="5" destOrd="0" presId="urn:microsoft.com/office/officeart/2005/8/layout/radial5"/>
    <dgm:cxn modelId="{31853904-C681-4CC3-A908-2622898B397F}" type="presParOf" srcId="{E5EA06B8-468F-4A12-A648-752EEE69C426}" destId="{CB8CC044-9793-4952-A73B-DD6AA7A9BD57}" srcOrd="0" destOrd="0" presId="urn:microsoft.com/office/officeart/2005/8/layout/radial5"/>
    <dgm:cxn modelId="{B932AEDA-C79B-49A0-8F78-5C8D0D3EC563}" type="presParOf" srcId="{EE1F611F-6F17-480B-B47B-336323722FE5}" destId="{F5C7BB99-FA4F-40BA-AE8D-2BD98ED5E0C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8D897CF-8102-4710-B831-458C819E075D}" type="doc">
      <dgm:prSet loTypeId="urn:microsoft.com/office/officeart/2005/8/layout/radial4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37DB8FE-E2BF-4683-ABBE-B0ADA8EB2A2E}">
      <dgm:prSet phldrT="[Текст]"/>
      <dgm:spPr/>
      <dgm:t>
        <a:bodyPr/>
        <a:lstStyle/>
        <a:p>
          <a:r>
            <a:rPr lang="ru-RU" b="1" dirty="0" smtClean="0"/>
            <a:t>Советы родителям</a:t>
          </a:r>
          <a:endParaRPr lang="ru-RU" b="1" dirty="0"/>
        </a:p>
      </dgm:t>
    </dgm:pt>
    <dgm:pt modelId="{9BA1814F-28F8-4FD5-94AF-12B623E0A791}" type="parTrans" cxnId="{333B9585-5C92-425A-96EC-BEFFF3FAEE87}">
      <dgm:prSet/>
      <dgm:spPr/>
      <dgm:t>
        <a:bodyPr/>
        <a:lstStyle/>
        <a:p>
          <a:endParaRPr lang="ru-RU"/>
        </a:p>
      </dgm:t>
    </dgm:pt>
    <dgm:pt modelId="{7D80A1A9-D00C-4AC3-AA67-D43EEBB20E87}" type="sibTrans" cxnId="{333B9585-5C92-425A-96EC-BEFFF3FAEE87}">
      <dgm:prSet/>
      <dgm:spPr/>
      <dgm:t>
        <a:bodyPr/>
        <a:lstStyle/>
        <a:p>
          <a:endParaRPr lang="ru-RU"/>
        </a:p>
      </dgm:t>
    </dgm:pt>
    <dgm:pt modelId="{279F0EAC-B8BC-46B4-9D78-138108C9A7D6}">
      <dgm:prSet/>
      <dgm:spPr/>
      <dgm:t>
        <a:bodyPr/>
        <a:lstStyle/>
        <a:p>
          <a:r>
            <a:rPr lang="ru-RU" b="1" smtClean="0"/>
            <a:t>Разъясните ребёнку почему нельзя украшать ёлку игрушками из горючих материалов.</a:t>
          </a:r>
          <a:endParaRPr lang="ru-RU"/>
        </a:p>
      </dgm:t>
    </dgm:pt>
    <dgm:pt modelId="{714FC6A4-FF4F-47F4-9BC4-7982DCD3979D}" type="parTrans" cxnId="{B6A417CD-1813-45A4-BD82-A82A8AF6D5EB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B67D5420-EB36-423B-BD77-4F251D541277}" type="sibTrans" cxnId="{B6A417CD-1813-45A4-BD82-A82A8AF6D5EB}">
      <dgm:prSet/>
      <dgm:spPr/>
      <dgm:t>
        <a:bodyPr/>
        <a:lstStyle/>
        <a:p>
          <a:endParaRPr lang="ru-RU"/>
        </a:p>
      </dgm:t>
    </dgm:pt>
    <dgm:pt modelId="{CA4E491A-AE4D-4AEB-B5C1-7749D3EEA127}">
      <dgm:prSet/>
      <dgm:spPr/>
      <dgm:t>
        <a:bodyPr/>
        <a:lstStyle/>
        <a:p>
          <a:r>
            <a:rPr lang="ru-RU" b="1" smtClean="0"/>
            <a:t>Помните, что электрические гирлянды также могут стать причиной пожара. Перед тем, как их вешать проверьте исправность гирлянд.   </a:t>
          </a:r>
          <a:endParaRPr lang="ru-RU"/>
        </a:p>
      </dgm:t>
    </dgm:pt>
    <dgm:pt modelId="{9D3A4D4F-415C-4F9D-96D1-E9692545CC55}" type="parTrans" cxnId="{DE854858-96EF-4C5A-8E44-F434EDBF7203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2510A1B6-8295-4A8C-AE8F-E0E7D7A0AE19}" type="sibTrans" cxnId="{DE854858-96EF-4C5A-8E44-F434EDBF7203}">
      <dgm:prSet/>
      <dgm:spPr/>
      <dgm:t>
        <a:bodyPr/>
        <a:lstStyle/>
        <a:p>
          <a:endParaRPr lang="ru-RU"/>
        </a:p>
      </dgm:t>
    </dgm:pt>
    <dgm:pt modelId="{7EA80D17-D374-470D-9917-1A2E45AC354C}">
      <dgm:prSet/>
      <dgm:spPr/>
      <dgm:t>
        <a:bodyPr/>
        <a:lstStyle/>
        <a:p>
          <a:r>
            <a:rPr lang="ru-RU" b="1" smtClean="0"/>
            <a:t>После окончания праздников не держите долго ёлку долго в квартире. Высохшая хвоя представляет большую опасность.</a:t>
          </a:r>
          <a:endParaRPr lang="ru-RU"/>
        </a:p>
      </dgm:t>
    </dgm:pt>
    <dgm:pt modelId="{7626959F-86C1-4113-B309-26BFD89748D5}" type="parTrans" cxnId="{593AA866-8676-409D-BAA2-8EC83E27CB63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799B5D62-E36E-4083-AC4E-ECB1AE830898}" type="sibTrans" cxnId="{593AA866-8676-409D-BAA2-8EC83E27CB63}">
      <dgm:prSet/>
      <dgm:spPr/>
      <dgm:t>
        <a:bodyPr/>
        <a:lstStyle/>
        <a:p>
          <a:endParaRPr lang="ru-RU"/>
        </a:p>
      </dgm:t>
    </dgm:pt>
    <dgm:pt modelId="{E7D826FE-C4B9-40F2-967F-10BD4762F8A2}">
      <dgm:prSet/>
      <dgm:spPr/>
      <dgm:t>
        <a:bodyPr/>
        <a:lstStyle/>
        <a:p>
          <a:r>
            <a:rPr lang="ru-RU" b="1" smtClean="0"/>
            <a:t>Расскажите ребёнку, что взрослые люди плохо в детстве усвоившие правила пожарной безопасности ,небрежно обращаются с огнём, что приводит к беде. </a:t>
          </a:r>
          <a:endParaRPr lang="ru-RU"/>
        </a:p>
      </dgm:t>
    </dgm:pt>
    <dgm:pt modelId="{CCA37D45-B6FA-4024-9B58-D1BD38951F1D}" type="parTrans" cxnId="{F0F90955-FB35-42B6-AE79-49D3ACBC0E94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0A3F8466-5E2E-425F-AB0A-8EA358E56023}" type="sibTrans" cxnId="{F0F90955-FB35-42B6-AE79-49D3ACBC0E94}">
      <dgm:prSet/>
      <dgm:spPr/>
      <dgm:t>
        <a:bodyPr/>
        <a:lstStyle/>
        <a:p>
          <a:endParaRPr lang="ru-RU"/>
        </a:p>
      </dgm:t>
    </dgm:pt>
    <dgm:pt modelId="{56300649-37A7-49C3-A65F-E5425A54F58D}" type="pres">
      <dgm:prSet presAssocID="{98D897CF-8102-4710-B831-458C819E075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FF8703-5352-4897-9B92-4AC5AD512FFE}" type="pres">
      <dgm:prSet presAssocID="{D37DB8FE-E2BF-4683-ABBE-B0ADA8EB2A2E}" presName="centerShape" presStyleLbl="node0" presStyleIdx="0" presStyleCnt="1"/>
      <dgm:spPr/>
      <dgm:t>
        <a:bodyPr/>
        <a:lstStyle/>
        <a:p>
          <a:endParaRPr lang="ru-RU"/>
        </a:p>
      </dgm:t>
    </dgm:pt>
    <dgm:pt modelId="{7F2DDFB5-F4E6-48B7-A132-DEC031F8D0DC}" type="pres">
      <dgm:prSet presAssocID="{714FC6A4-FF4F-47F4-9BC4-7982DCD3979D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0F12F22D-9926-4CF4-81A1-88FE221AA100}" type="pres">
      <dgm:prSet presAssocID="{279F0EAC-B8BC-46B4-9D78-138108C9A7D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84E55-C983-4276-A768-5AA05F84ED91}" type="pres">
      <dgm:prSet presAssocID="{9D3A4D4F-415C-4F9D-96D1-E9692545CC55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57F4E6FB-CCFA-4BEF-AB94-7E14EFADC13D}" type="pres">
      <dgm:prSet presAssocID="{CA4E491A-AE4D-4AEB-B5C1-7749D3EEA12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A4E4C-1D1B-4C0D-B2EF-9F16DF338AB7}" type="pres">
      <dgm:prSet presAssocID="{7626959F-86C1-4113-B309-26BFD89748D5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DB6679AE-882D-44B5-A814-6953ADE8158F}" type="pres">
      <dgm:prSet presAssocID="{7EA80D17-D374-470D-9917-1A2E45AC35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A82A3-9288-4933-A8DF-FF0F5B65C79D}" type="pres">
      <dgm:prSet presAssocID="{CCA37D45-B6FA-4024-9B58-D1BD38951F1D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EB3CE1E2-69AD-4F79-A105-474E2ADCC3FD}" type="pres">
      <dgm:prSet presAssocID="{E7D826FE-C4B9-40F2-967F-10BD4762F8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F90955-FB35-42B6-AE79-49D3ACBC0E94}" srcId="{D37DB8FE-E2BF-4683-ABBE-B0ADA8EB2A2E}" destId="{E7D826FE-C4B9-40F2-967F-10BD4762F8A2}" srcOrd="3" destOrd="0" parTransId="{CCA37D45-B6FA-4024-9B58-D1BD38951F1D}" sibTransId="{0A3F8466-5E2E-425F-AB0A-8EA358E56023}"/>
    <dgm:cxn modelId="{CA1EE12C-7417-4437-B089-E70A49B32D96}" type="presOf" srcId="{279F0EAC-B8BC-46B4-9D78-138108C9A7D6}" destId="{0F12F22D-9926-4CF4-81A1-88FE221AA100}" srcOrd="0" destOrd="0" presId="urn:microsoft.com/office/officeart/2005/8/layout/radial4"/>
    <dgm:cxn modelId="{068A32AE-C8B8-43B5-80EF-3B9A05826E3A}" type="presOf" srcId="{E7D826FE-C4B9-40F2-967F-10BD4762F8A2}" destId="{EB3CE1E2-69AD-4F79-A105-474E2ADCC3FD}" srcOrd="0" destOrd="0" presId="urn:microsoft.com/office/officeart/2005/8/layout/radial4"/>
    <dgm:cxn modelId="{333B9585-5C92-425A-96EC-BEFFF3FAEE87}" srcId="{98D897CF-8102-4710-B831-458C819E075D}" destId="{D37DB8FE-E2BF-4683-ABBE-B0ADA8EB2A2E}" srcOrd="0" destOrd="0" parTransId="{9BA1814F-28F8-4FD5-94AF-12B623E0A791}" sibTransId="{7D80A1A9-D00C-4AC3-AA67-D43EEBB20E87}"/>
    <dgm:cxn modelId="{E8B6872F-97C3-43A2-A960-5E18DCA95588}" type="presOf" srcId="{CCA37D45-B6FA-4024-9B58-D1BD38951F1D}" destId="{6E0A82A3-9288-4933-A8DF-FF0F5B65C79D}" srcOrd="0" destOrd="0" presId="urn:microsoft.com/office/officeart/2005/8/layout/radial4"/>
    <dgm:cxn modelId="{FF29563E-0007-4BCE-BB00-5C162BF1D2E0}" type="presOf" srcId="{CA4E491A-AE4D-4AEB-B5C1-7749D3EEA127}" destId="{57F4E6FB-CCFA-4BEF-AB94-7E14EFADC13D}" srcOrd="0" destOrd="0" presId="urn:microsoft.com/office/officeart/2005/8/layout/radial4"/>
    <dgm:cxn modelId="{E74006C2-6DF9-4A7B-A247-B75CE1005674}" type="presOf" srcId="{98D897CF-8102-4710-B831-458C819E075D}" destId="{56300649-37A7-49C3-A65F-E5425A54F58D}" srcOrd="0" destOrd="0" presId="urn:microsoft.com/office/officeart/2005/8/layout/radial4"/>
    <dgm:cxn modelId="{593AA866-8676-409D-BAA2-8EC83E27CB63}" srcId="{D37DB8FE-E2BF-4683-ABBE-B0ADA8EB2A2E}" destId="{7EA80D17-D374-470D-9917-1A2E45AC354C}" srcOrd="2" destOrd="0" parTransId="{7626959F-86C1-4113-B309-26BFD89748D5}" sibTransId="{799B5D62-E36E-4083-AC4E-ECB1AE830898}"/>
    <dgm:cxn modelId="{52392D31-090C-459E-B06A-4D7E62CF835B}" type="presOf" srcId="{714FC6A4-FF4F-47F4-9BC4-7982DCD3979D}" destId="{7F2DDFB5-F4E6-48B7-A132-DEC031F8D0DC}" srcOrd="0" destOrd="0" presId="urn:microsoft.com/office/officeart/2005/8/layout/radial4"/>
    <dgm:cxn modelId="{75603203-D4D5-4C76-9BC0-5F038BDC9CBD}" type="presOf" srcId="{7EA80D17-D374-470D-9917-1A2E45AC354C}" destId="{DB6679AE-882D-44B5-A814-6953ADE8158F}" srcOrd="0" destOrd="0" presId="urn:microsoft.com/office/officeart/2005/8/layout/radial4"/>
    <dgm:cxn modelId="{AB24CE44-F3BA-44B2-82D7-15E4F8755B67}" type="presOf" srcId="{9D3A4D4F-415C-4F9D-96D1-E9692545CC55}" destId="{78684E55-C983-4276-A768-5AA05F84ED91}" srcOrd="0" destOrd="0" presId="urn:microsoft.com/office/officeart/2005/8/layout/radial4"/>
    <dgm:cxn modelId="{A41D6FEE-E37B-41AD-9578-AC15B25A2351}" type="presOf" srcId="{7626959F-86C1-4113-B309-26BFD89748D5}" destId="{2E4A4E4C-1D1B-4C0D-B2EF-9F16DF338AB7}" srcOrd="0" destOrd="0" presId="urn:microsoft.com/office/officeart/2005/8/layout/radial4"/>
    <dgm:cxn modelId="{B6A417CD-1813-45A4-BD82-A82A8AF6D5EB}" srcId="{D37DB8FE-E2BF-4683-ABBE-B0ADA8EB2A2E}" destId="{279F0EAC-B8BC-46B4-9D78-138108C9A7D6}" srcOrd="0" destOrd="0" parTransId="{714FC6A4-FF4F-47F4-9BC4-7982DCD3979D}" sibTransId="{B67D5420-EB36-423B-BD77-4F251D541277}"/>
    <dgm:cxn modelId="{DE854858-96EF-4C5A-8E44-F434EDBF7203}" srcId="{D37DB8FE-E2BF-4683-ABBE-B0ADA8EB2A2E}" destId="{CA4E491A-AE4D-4AEB-B5C1-7749D3EEA127}" srcOrd="1" destOrd="0" parTransId="{9D3A4D4F-415C-4F9D-96D1-E9692545CC55}" sibTransId="{2510A1B6-8295-4A8C-AE8F-E0E7D7A0AE19}"/>
    <dgm:cxn modelId="{79017E8C-9A70-444E-893A-79F42E72A78A}" type="presOf" srcId="{D37DB8FE-E2BF-4683-ABBE-B0ADA8EB2A2E}" destId="{27FF8703-5352-4897-9B92-4AC5AD512FFE}" srcOrd="0" destOrd="0" presId="urn:microsoft.com/office/officeart/2005/8/layout/radial4"/>
    <dgm:cxn modelId="{9FDA6437-DA02-44DD-88E4-422BE9A1A430}" type="presParOf" srcId="{56300649-37A7-49C3-A65F-E5425A54F58D}" destId="{27FF8703-5352-4897-9B92-4AC5AD512FFE}" srcOrd="0" destOrd="0" presId="urn:microsoft.com/office/officeart/2005/8/layout/radial4"/>
    <dgm:cxn modelId="{A44C7B31-2547-46D1-A359-0BF2D4BD5CD5}" type="presParOf" srcId="{56300649-37A7-49C3-A65F-E5425A54F58D}" destId="{7F2DDFB5-F4E6-48B7-A132-DEC031F8D0DC}" srcOrd="1" destOrd="0" presId="urn:microsoft.com/office/officeart/2005/8/layout/radial4"/>
    <dgm:cxn modelId="{DDCD2986-103A-409C-906B-1B09A4FC4139}" type="presParOf" srcId="{56300649-37A7-49C3-A65F-E5425A54F58D}" destId="{0F12F22D-9926-4CF4-81A1-88FE221AA100}" srcOrd="2" destOrd="0" presId="urn:microsoft.com/office/officeart/2005/8/layout/radial4"/>
    <dgm:cxn modelId="{B045BCEA-0701-4FB1-9376-4C2B6299143A}" type="presParOf" srcId="{56300649-37A7-49C3-A65F-E5425A54F58D}" destId="{78684E55-C983-4276-A768-5AA05F84ED91}" srcOrd="3" destOrd="0" presId="urn:microsoft.com/office/officeart/2005/8/layout/radial4"/>
    <dgm:cxn modelId="{EC7ADD39-15A4-464A-B594-1371844D98CD}" type="presParOf" srcId="{56300649-37A7-49C3-A65F-E5425A54F58D}" destId="{57F4E6FB-CCFA-4BEF-AB94-7E14EFADC13D}" srcOrd="4" destOrd="0" presId="urn:microsoft.com/office/officeart/2005/8/layout/radial4"/>
    <dgm:cxn modelId="{F47B8B00-7065-438F-A308-C5DDAB23D974}" type="presParOf" srcId="{56300649-37A7-49C3-A65F-E5425A54F58D}" destId="{2E4A4E4C-1D1B-4C0D-B2EF-9F16DF338AB7}" srcOrd="5" destOrd="0" presId="urn:microsoft.com/office/officeart/2005/8/layout/radial4"/>
    <dgm:cxn modelId="{684D9567-E05D-4CC2-A516-371E0ED4D48D}" type="presParOf" srcId="{56300649-37A7-49C3-A65F-E5425A54F58D}" destId="{DB6679AE-882D-44B5-A814-6953ADE8158F}" srcOrd="6" destOrd="0" presId="urn:microsoft.com/office/officeart/2005/8/layout/radial4"/>
    <dgm:cxn modelId="{BEB8A0D4-680F-472D-B82E-DEA61262771A}" type="presParOf" srcId="{56300649-37A7-49C3-A65F-E5425A54F58D}" destId="{6E0A82A3-9288-4933-A8DF-FF0F5B65C79D}" srcOrd="7" destOrd="0" presId="urn:microsoft.com/office/officeart/2005/8/layout/radial4"/>
    <dgm:cxn modelId="{75E679A1-095A-4E8A-BA1E-5D83A61279F6}" type="presParOf" srcId="{56300649-37A7-49C3-A65F-E5425A54F58D}" destId="{EB3CE1E2-69AD-4F79-A105-474E2ADCC3F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DFCDA8-6844-47A9-8571-A81DD7EF1BBB}" type="doc">
      <dgm:prSet loTypeId="urn:microsoft.com/office/officeart/2005/8/layout/radial4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C8C1AAE-6EDC-4883-9672-D332FA096A45}">
      <dgm:prSet phldrT="[Текст]"/>
      <dgm:spPr/>
      <dgm:t>
        <a:bodyPr/>
        <a:lstStyle/>
        <a:p>
          <a:r>
            <a:rPr lang="ru-RU" b="1" dirty="0" smtClean="0"/>
            <a:t>Советы родителям</a:t>
          </a:r>
          <a:endParaRPr lang="ru-RU" b="1" dirty="0"/>
        </a:p>
      </dgm:t>
    </dgm:pt>
    <dgm:pt modelId="{D675EA35-882B-4255-9066-E600D8FF797F}" type="parTrans" cxnId="{BFCF82A7-9942-4E4E-AD75-51F2F80B4455}">
      <dgm:prSet/>
      <dgm:spPr/>
      <dgm:t>
        <a:bodyPr/>
        <a:lstStyle/>
        <a:p>
          <a:endParaRPr lang="ru-RU"/>
        </a:p>
      </dgm:t>
    </dgm:pt>
    <dgm:pt modelId="{4BE2CEC0-8E59-4F8F-920D-9AD73C9AFB29}" type="sibTrans" cxnId="{BFCF82A7-9942-4E4E-AD75-51F2F80B4455}">
      <dgm:prSet/>
      <dgm:spPr/>
      <dgm:t>
        <a:bodyPr/>
        <a:lstStyle/>
        <a:p>
          <a:endParaRPr lang="ru-RU"/>
        </a:p>
      </dgm:t>
    </dgm:pt>
    <dgm:pt modelId="{DBA5FB25-90CD-4797-AEE0-385FC7196840}">
      <dgm:prSet custT="1"/>
      <dgm:spPr/>
      <dgm:t>
        <a:bodyPr/>
        <a:lstStyle/>
        <a:p>
          <a:r>
            <a:rPr lang="ru-RU" sz="1600" b="1" dirty="0" smtClean="0"/>
            <a:t>Внушите ребёнку, что «никому не открывать дверь» - это значит никому!</a:t>
          </a:r>
          <a:endParaRPr lang="ru-RU" sz="1600" dirty="0"/>
        </a:p>
      </dgm:t>
    </dgm:pt>
    <dgm:pt modelId="{B9C8F963-C077-42FC-AF90-7A80FCE2E7D5}" type="parTrans" cxnId="{E72DD370-7090-4651-B215-DD2F7BB082DB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B015019D-8098-45BF-AAB1-DE45C6A0B138}" type="sibTrans" cxnId="{E72DD370-7090-4651-B215-DD2F7BB082DB}">
      <dgm:prSet/>
      <dgm:spPr/>
      <dgm:t>
        <a:bodyPr/>
        <a:lstStyle/>
        <a:p>
          <a:endParaRPr lang="ru-RU"/>
        </a:p>
      </dgm:t>
    </dgm:pt>
    <dgm:pt modelId="{810A0F23-64DC-43D0-920C-98D6A99F7417}">
      <dgm:prSet/>
      <dgm:spPr/>
      <dgm:t>
        <a:bodyPr/>
        <a:lstStyle/>
        <a:p>
          <a:r>
            <a:rPr lang="ru-RU" b="1" smtClean="0"/>
            <a:t>В детском воображении преступник часто рисуется с оружием в руках, страшным и злобным. Объясните, что симпатичный человек с ласковым голосом может оказаться настоящим бандитом.</a:t>
          </a:r>
          <a:endParaRPr lang="ru-RU"/>
        </a:p>
      </dgm:t>
    </dgm:pt>
    <dgm:pt modelId="{A9E7A0B5-2FA7-4A6B-BB6A-DEA245B1FC1B}" type="parTrans" cxnId="{E1BE0A39-ADEA-4912-A1A1-93D44298F7EB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4EEB2E24-1822-433E-9096-79F42302BF1F}" type="sibTrans" cxnId="{E1BE0A39-ADEA-4912-A1A1-93D44298F7EB}">
      <dgm:prSet/>
      <dgm:spPr/>
      <dgm:t>
        <a:bodyPr/>
        <a:lstStyle/>
        <a:p>
          <a:endParaRPr lang="ru-RU"/>
        </a:p>
      </dgm:t>
    </dgm:pt>
    <dgm:pt modelId="{F87E6DAF-F4F1-4902-A473-82DB648D835E}">
      <dgm:prSet/>
      <dgm:spPr/>
      <dgm:t>
        <a:bodyPr/>
        <a:lstStyle/>
        <a:p>
          <a:r>
            <a:rPr lang="ru-RU" b="1" smtClean="0"/>
            <a:t>Используйте «сказкотерапию». Вспомните «Семерых козлят» или «Красную Шапочку». Задавайте малышу вопросы, и он скоро поймёт, какие действия героев сказки привели к победе злодеев.</a:t>
          </a:r>
          <a:endParaRPr lang="ru-RU"/>
        </a:p>
      </dgm:t>
    </dgm:pt>
    <dgm:pt modelId="{5DAA7B95-29EA-4971-8ABD-2D872D15E630}" type="parTrans" cxnId="{FBCC495E-AF59-494B-BD3C-7B2662297923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47311717-8771-4048-88F5-CF1DCDC4E6B2}" type="sibTrans" cxnId="{FBCC495E-AF59-494B-BD3C-7B2662297923}">
      <dgm:prSet/>
      <dgm:spPr/>
      <dgm:t>
        <a:bodyPr/>
        <a:lstStyle/>
        <a:p>
          <a:endParaRPr lang="ru-RU"/>
        </a:p>
      </dgm:t>
    </dgm:pt>
    <dgm:pt modelId="{970D3A70-A930-4557-8695-2DBA516C8A51}" type="pres">
      <dgm:prSet presAssocID="{86DFCDA8-6844-47A9-8571-A81DD7EF1B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B1768D-8044-4C03-AC9F-A61D4EE97028}" type="pres">
      <dgm:prSet presAssocID="{9C8C1AAE-6EDC-4883-9672-D332FA096A45}" presName="centerShape" presStyleLbl="node0" presStyleIdx="0" presStyleCnt="1"/>
      <dgm:spPr/>
      <dgm:t>
        <a:bodyPr/>
        <a:lstStyle/>
        <a:p>
          <a:endParaRPr lang="ru-RU"/>
        </a:p>
      </dgm:t>
    </dgm:pt>
    <dgm:pt modelId="{F1BE534A-FCAF-4482-BF84-CF810886AB58}" type="pres">
      <dgm:prSet presAssocID="{A9E7A0B5-2FA7-4A6B-BB6A-DEA245B1FC1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1AA4B93F-1794-4803-B4A2-F8E4DEBAC6D8}" type="pres">
      <dgm:prSet presAssocID="{810A0F23-64DC-43D0-920C-98D6A99F741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D92F3-BD60-433F-AB3E-4D7E8CEBEF10}" type="pres">
      <dgm:prSet presAssocID="{B9C8F963-C077-42FC-AF90-7A80FCE2E7D5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C0F4D6A6-9A61-4C55-911B-C056E4629B2B}" type="pres">
      <dgm:prSet presAssocID="{DBA5FB25-90CD-4797-AEE0-385FC719684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8275B-FF07-4369-8166-E68E8A337296}" type="pres">
      <dgm:prSet presAssocID="{5DAA7B95-29EA-4971-8ABD-2D872D15E63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A48C1926-2C2A-451A-B19C-FDDAAFD08C4F}" type="pres">
      <dgm:prSet presAssocID="{F87E6DAF-F4F1-4902-A473-82DB648D835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CC495E-AF59-494B-BD3C-7B2662297923}" srcId="{9C8C1AAE-6EDC-4883-9672-D332FA096A45}" destId="{F87E6DAF-F4F1-4902-A473-82DB648D835E}" srcOrd="2" destOrd="0" parTransId="{5DAA7B95-29EA-4971-8ABD-2D872D15E630}" sibTransId="{47311717-8771-4048-88F5-CF1DCDC4E6B2}"/>
    <dgm:cxn modelId="{E72DD370-7090-4651-B215-DD2F7BB082DB}" srcId="{9C8C1AAE-6EDC-4883-9672-D332FA096A45}" destId="{DBA5FB25-90CD-4797-AEE0-385FC7196840}" srcOrd="1" destOrd="0" parTransId="{B9C8F963-C077-42FC-AF90-7A80FCE2E7D5}" sibTransId="{B015019D-8098-45BF-AAB1-DE45C6A0B138}"/>
    <dgm:cxn modelId="{331505AB-3F8F-4EE4-AD95-FC53E0ABC7A3}" type="presOf" srcId="{9C8C1AAE-6EDC-4883-9672-D332FA096A45}" destId="{C5B1768D-8044-4C03-AC9F-A61D4EE97028}" srcOrd="0" destOrd="0" presId="urn:microsoft.com/office/officeart/2005/8/layout/radial4"/>
    <dgm:cxn modelId="{C4554D40-2FCB-4BBF-AAB9-B179AE7AD9B5}" type="presOf" srcId="{DBA5FB25-90CD-4797-AEE0-385FC7196840}" destId="{C0F4D6A6-9A61-4C55-911B-C056E4629B2B}" srcOrd="0" destOrd="0" presId="urn:microsoft.com/office/officeart/2005/8/layout/radial4"/>
    <dgm:cxn modelId="{09E825A2-E466-4BA9-AC61-32068152244B}" type="presOf" srcId="{5DAA7B95-29EA-4971-8ABD-2D872D15E630}" destId="{DD38275B-FF07-4369-8166-E68E8A337296}" srcOrd="0" destOrd="0" presId="urn:microsoft.com/office/officeart/2005/8/layout/radial4"/>
    <dgm:cxn modelId="{E1BE0A39-ADEA-4912-A1A1-93D44298F7EB}" srcId="{9C8C1AAE-6EDC-4883-9672-D332FA096A45}" destId="{810A0F23-64DC-43D0-920C-98D6A99F7417}" srcOrd="0" destOrd="0" parTransId="{A9E7A0B5-2FA7-4A6B-BB6A-DEA245B1FC1B}" sibTransId="{4EEB2E24-1822-433E-9096-79F42302BF1F}"/>
    <dgm:cxn modelId="{D4F6F999-C3A4-41E5-96DF-8688F7373D45}" type="presOf" srcId="{B9C8F963-C077-42FC-AF90-7A80FCE2E7D5}" destId="{E42D92F3-BD60-433F-AB3E-4D7E8CEBEF10}" srcOrd="0" destOrd="0" presId="urn:microsoft.com/office/officeart/2005/8/layout/radial4"/>
    <dgm:cxn modelId="{041B3110-9ADC-4D44-BE48-17E32E7C8100}" type="presOf" srcId="{86DFCDA8-6844-47A9-8571-A81DD7EF1BBB}" destId="{970D3A70-A930-4557-8695-2DBA516C8A51}" srcOrd="0" destOrd="0" presId="urn:microsoft.com/office/officeart/2005/8/layout/radial4"/>
    <dgm:cxn modelId="{BFCF82A7-9942-4E4E-AD75-51F2F80B4455}" srcId="{86DFCDA8-6844-47A9-8571-A81DD7EF1BBB}" destId="{9C8C1AAE-6EDC-4883-9672-D332FA096A45}" srcOrd="0" destOrd="0" parTransId="{D675EA35-882B-4255-9066-E600D8FF797F}" sibTransId="{4BE2CEC0-8E59-4F8F-920D-9AD73C9AFB29}"/>
    <dgm:cxn modelId="{51B96444-B5ED-47EB-ADAD-9B5B7D53C4C4}" type="presOf" srcId="{A9E7A0B5-2FA7-4A6B-BB6A-DEA245B1FC1B}" destId="{F1BE534A-FCAF-4482-BF84-CF810886AB58}" srcOrd="0" destOrd="0" presId="urn:microsoft.com/office/officeart/2005/8/layout/radial4"/>
    <dgm:cxn modelId="{381BBD25-6CC2-4C5E-B839-80741F6E73FD}" type="presOf" srcId="{F87E6DAF-F4F1-4902-A473-82DB648D835E}" destId="{A48C1926-2C2A-451A-B19C-FDDAAFD08C4F}" srcOrd="0" destOrd="0" presId="urn:microsoft.com/office/officeart/2005/8/layout/radial4"/>
    <dgm:cxn modelId="{F08989DB-C596-4EEC-90F3-B4C4B9400FDD}" type="presOf" srcId="{810A0F23-64DC-43D0-920C-98D6A99F7417}" destId="{1AA4B93F-1794-4803-B4A2-F8E4DEBAC6D8}" srcOrd="0" destOrd="0" presId="urn:microsoft.com/office/officeart/2005/8/layout/radial4"/>
    <dgm:cxn modelId="{8B560AA2-88FC-452A-95F0-432B7E7E7496}" type="presParOf" srcId="{970D3A70-A930-4557-8695-2DBA516C8A51}" destId="{C5B1768D-8044-4C03-AC9F-A61D4EE97028}" srcOrd="0" destOrd="0" presId="urn:microsoft.com/office/officeart/2005/8/layout/radial4"/>
    <dgm:cxn modelId="{EEFC0E9F-03E5-433B-B403-32F232120E07}" type="presParOf" srcId="{970D3A70-A930-4557-8695-2DBA516C8A51}" destId="{F1BE534A-FCAF-4482-BF84-CF810886AB58}" srcOrd="1" destOrd="0" presId="urn:microsoft.com/office/officeart/2005/8/layout/radial4"/>
    <dgm:cxn modelId="{842883FD-5E00-44AC-8151-59429A6A65B4}" type="presParOf" srcId="{970D3A70-A930-4557-8695-2DBA516C8A51}" destId="{1AA4B93F-1794-4803-B4A2-F8E4DEBAC6D8}" srcOrd="2" destOrd="0" presId="urn:microsoft.com/office/officeart/2005/8/layout/radial4"/>
    <dgm:cxn modelId="{CA12EF15-F778-4219-8D90-50DD650A2E6F}" type="presParOf" srcId="{970D3A70-A930-4557-8695-2DBA516C8A51}" destId="{E42D92F3-BD60-433F-AB3E-4D7E8CEBEF10}" srcOrd="3" destOrd="0" presId="urn:microsoft.com/office/officeart/2005/8/layout/radial4"/>
    <dgm:cxn modelId="{DF72609C-00BC-4D65-96AD-E45D34BB6314}" type="presParOf" srcId="{970D3A70-A930-4557-8695-2DBA516C8A51}" destId="{C0F4D6A6-9A61-4C55-911B-C056E4629B2B}" srcOrd="4" destOrd="0" presId="urn:microsoft.com/office/officeart/2005/8/layout/radial4"/>
    <dgm:cxn modelId="{D12AC6A4-8CB6-406D-98A6-F76004B778FC}" type="presParOf" srcId="{970D3A70-A930-4557-8695-2DBA516C8A51}" destId="{DD38275B-FF07-4369-8166-E68E8A337296}" srcOrd="5" destOrd="0" presId="urn:microsoft.com/office/officeart/2005/8/layout/radial4"/>
    <dgm:cxn modelId="{E7569117-B5B5-41A0-AFFC-B2D6F358FA25}" type="presParOf" srcId="{970D3A70-A930-4557-8695-2DBA516C8A51}" destId="{A48C1926-2C2A-451A-B19C-FDDAAFD08C4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C34974-DF7B-4B8B-8FF9-3B9518E2312D}" type="doc">
      <dgm:prSet loTypeId="urn:microsoft.com/office/officeart/2005/8/layout/radial5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1BED035-7D53-4064-826D-BDD8A4546D1D}">
      <dgm:prSet phldrT="[Текст]"/>
      <dgm:spPr/>
      <dgm:t>
        <a:bodyPr/>
        <a:lstStyle/>
        <a:p>
          <a:r>
            <a:rPr lang="ru-RU" b="1" dirty="0" smtClean="0"/>
            <a:t>Что делать?</a:t>
          </a:r>
          <a:endParaRPr lang="ru-RU" b="1" dirty="0"/>
        </a:p>
      </dgm:t>
    </dgm:pt>
    <dgm:pt modelId="{563A7059-46FB-4806-8ED9-0A4DADD7FA02}" type="parTrans" cxnId="{3CADAABC-B4FC-4F11-86F0-FC02816CAD15}">
      <dgm:prSet/>
      <dgm:spPr/>
      <dgm:t>
        <a:bodyPr/>
        <a:lstStyle/>
        <a:p>
          <a:endParaRPr lang="ru-RU"/>
        </a:p>
      </dgm:t>
    </dgm:pt>
    <dgm:pt modelId="{FEDB0784-E07C-4D3F-9870-3AB8D417D17B}" type="sibTrans" cxnId="{3CADAABC-B4FC-4F11-86F0-FC02816CAD15}">
      <dgm:prSet/>
      <dgm:spPr/>
      <dgm:t>
        <a:bodyPr/>
        <a:lstStyle/>
        <a:p>
          <a:endParaRPr lang="ru-RU"/>
        </a:p>
      </dgm:t>
    </dgm:pt>
    <dgm:pt modelId="{A4892938-FA2D-4E11-8557-B3BABA4065C7}">
      <dgm:prSet/>
      <dgm:spPr/>
      <dgm:t>
        <a:bodyPr/>
        <a:lstStyle/>
        <a:p>
          <a:r>
            <a:rPr lang="ru-RU" b="1" smtClean="0"/>
            <a:t>Не вступай в телефонный разговор с незнакомым человеком, не говори, что родители на работе.</a:t>
          </a:r>
          <a:endParaRPr lang="ru-RU"/>
        </a:p>
      </dgm:t>
    </dgm:pt>
    <dgm:pt modelId="{C4F18D64-DCA2-46D3-99EC-6A1827ED2B0B}" type="parTrans" cxnId="{86C5B854-42A4-47B6-9AF0-951D2EBF37A9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9ABF101E-6BB4-4B28-9BBD-24A54A0B0A0E}" type="sibTrans" cxnId="{86C5B854-42A4-47B6-9AF0-951D2EBF37A9}">
      <dgm:prSet/>
      <dgm:spPr/>
      <dgm:t>
        <a:bodyPr/>
        <a:lstStyle/>
        <a:p>
          <a:endParaRPr lang="ru-RU"/>
        </a:p>
      </dgm:t>
    </dgm:pt>
    <dgm:pt modelId="{E8E6BBD6-0244-42A3-8F12-45CCBD0ABF89}">
      <dgm:prSet custT="1"/>
      <dgm:spPr/>
      <dgm:t>
        <a:bodyPr/>
        <a:lstStyle/>
        <a:p>
          <a:r>
            <a:rPr lang="ru-RU" sz="1600" b="1" smtClean="0"/>
            <a:t>Не отвечая ни на какие вопросы, положи трубку.</a:t>
          </a:r>
          <a:endParaRPr lang="ru-RU" sz="1600"/>
        </a:p>
      </dgm:t>
    </dgm:pt>
    <dgm:pt modelId="{B79906E6-28B2-4D86-B3A4-59856A167B6C}" type="parTrans" cxnId="{6F25C55B-F002-4DEA-92CE-1D0D96365F37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3225B6EC-C516-4775-9524-B4B0730EF206}" type="sibTrans" cxnId="{6F25C55B-F002-4DEA-92CE-1D0D96365F37}">
      <dgm:prSet/>
      <dgm:spPr/>
      <dgm:t>
        <a:bodyPr/>
        <a:lstStyle/>
        <a:p>
          <a:endParaRPr lang="ru-RU"/>
        </a:p>
      </dgm:t>
    </dgm:pt>
    <dgm:pt modelId="{E8C2EBF2-3D4D-4FE0-A59C-8368D43989D4}">
      <dgm:prSet custT="1"/>
      <dgm:spPr/>
      <dgm:t>
        <a:bodyPr/>
        <a:lstStyle/>
        <a:p>
          <a:r>
            <a:rPr lang="ru-RU" sz="1600" b="1" smtClean="0"/>
            <a:t>О любом звонке незнакомца тут же сообщи родителям.</a:t>
          </a:r>
          <a:endParaRPr lang="ru-RU" sz="1600"/>
        </a:p>
      </dgm:t>
    </dgm:pt>
    <dgm:pt modelId="{3480C728-5363-4308-A55F-5E0A3C09E93E}" type="parTrans" cxnId="{EBA74861-803F-4771-892D-97C66C2C7E68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006D3F35-2C3C-4610-97DB-4B62147C5940}" type="sibTrans" cxnId="{EBA74861-803F-4771-892D-97C66C2C7E68}">
      <dgm:prSet/>
      <dgm:spPr/>
      <dgm:t>
        <a:bodyPr/>
        <a:lstStyle/>
        <a:p>
          <a:endParaRPr lang="ru-RU"/>
        </a:p>
      </dgm:t>
    </dgm:pt>
    <dgm:pt modelId="{043A74E0-93D6-4FF6-A97C-BB33A8E2408E}" type="pres">
      <dgm:prSet presAssocID="{DDC34974-DF7B-4B8B-8FF9-3B9518E231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4F5BA4-95DB-4551-92DF-3D25A99D8A7D}" type="pres">
      <dgm:prSet presAssocID="{41BED035-7D53-4064-826D-BDD8A4546D1D}" presName="centerShape" presStyleLbl="node0" presStyleIdx="0" presStyleCnt="1"/>
      <dgm:spPr/>
      <dgm:t>
        <a:bodyPr/>
        <a:lstStyle/>
        <a:p>
          <a:endParaRPr lang="ru-RU"/>
        </a:p>
      </dgm:t>
    </dgm:pt>
    <dgm:pt modelId="{6BC3895E-BF02-4A60-9A59-76B4A58B0B82}" type="pres">
      <dgm:prSet presAssocID="{C4F18D64-DCA2-46D3-99EC-6A1827ED2B0B}" presName="parTrans" presStyleLbl="sibTrans2D1" presStyleIdx="0" presStyleCnt="3"/>
      <dgm:spPr/>
      <dgm:t>
        <a:bodyPr/>
        <a:lstStyle/>
        <a:p>
          <a:endParaRPr lang="ru-RU"/>
        </a:p>
      </dgm:t>
    </dgm:pt>
    <dgm:pt modelId="{BDB24618-90B8-4F5D-8B2D-7BB4BB97153D}" type="pres">
      <dgm:prSet presAssocID="{C4F18D64-DCA2-46D3-99EC-6A1827ED2B0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828C5E4-9B08-4329-9EBB-F404A6626821}" type="pres">
      <dgm:prSet presAssocID="{A4892938-FA2D-4E11-8557-B3BABA4065C7}" presName="node" presStyleLbl="node1" presStyleIdx="0" presStyleCnt="3" custScaleX="134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4E013-F821-4A58-8D43-814FBEFFC6AD}" type="pres">
      <dgm:prSet presAssocID="{B79906E6-28B2-4D86-B3A4-59856A167B6C}" presName="parTrans" presStyleLbl="sibTrans2D1" presStyleIdx="1" presStyleCnt="3"/>
      <dgm:spPr/>
      <dgm:t>
        <a:bodyPr/>
        <a:lstStyle/>
        <a:p>
          <a:endParaRPr lang="ru-RU"/>
        </a:p>
      </dgm:t>
    </dgm:pt>
    <dgm:pt modelId="{A6038F2E-51B6-45C8-A5A5-4D0A85A8C4EF}" type="pres">
      <dgm:prSet presAssocID="{B79906E6-28B2-4D86-B3A4-59856A167B6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BEE65E9-DDEF-49EF-B892-D05D28EECD99}" type="pres">
      <dgm:prSet presAssocID="{E8E6BBD6-0244-42A3-8F12-45CCBD0ABF89}" presName="node" presStyleLbl="node1" presStyleIdx="1" presStyleCnt="3" custRadScaleRad="116441" custRadScaleInc="-21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B16EC-2E1C-471D-B3CD-5FFEA8A3DCAF}" type="pres">
      <dgm:prSet presAssocID="{3480C728-5363-4308-A55F-5E0A3C09E93E}" presName="parTrans" presStyleLbl="sibTrans2D1" presStyleIdx="2" presStyleCnt="3"/>
      <dgm:spPr/>
      <dgm:t>
        <a:bodyPr/>
        <a:lstStyle/>
        <a:p>
          <a:endParaRPr lang="ru-RU"/>
        </a:p>
      </dgm:t>
    </dgm:pt>
    <dgm:pt modelId="{B087F254-C9BA-402F-AE80-66FA2A46CE4A}" type="pres">
      <dgm:prSet presAssocID="{3480C728-5363-4308-A55F-5E0A3C09E93E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C6A6085-49A3-4965-A46B-C050FD6D7345}" type="pres">
      <dgm:prSet presAssocID="{E8C2EBF2-3D4D-4FE0-A59C-8368D43989D4}" presName="node" presStyleLbl="node1" presStyleIdx="2" presStyleCnt="3" custRadScaleRad="114628" custRadScaleInc="28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E044C9-DB39-4228-856D-BD3779B4D8BE}" type="presOf" srcId="{E8E6BBD6-0244-42A3-8F12-45CCBD0ABF89}" destId="{CBEE65E9-DDEF-49EF-B892-D05D28EECD99}" srcOrd="0" destOrd="0" presId="urn:microsoft.com/office/officeart/2005/8/layout/radial5"/>
    <dgm:cxn modelId="{86C5B854-42A4-47B6-9AF0-951D2EBF37A9}" srcId="{41BED035-7D53-4064-826D-BDD8A4546D1D}" destId="{A4892938-FA2D-4E11-8557-B3BABA4065C7}" srcOrd="0" destOrd="0" parTransId="{C4F18D64-DCA2-46D3-99EC-6A1827ED2B0B}" sibTransId="{9ABF101E-6BB4-4B28-9BBD-24A54A0B0A0E}"/>
    <dgm:cxn modelId="{D29F7A24-788F-4D7D-B0BD-6EE5389A147C}" type="presOf" srcId="{A4892938-FA2D-4E11-8557-B3BABA4065C7}" destId="{2828C5E4-9B08-4329-9EBB-F404A6626821}" srcOrd="0" destOrd="0" presId="urn:microsoft.com/office/officeart/2005/8/layout/radial5"/>
    <dgm:cxn modelId="{F6EDDDE4-53DC-45C4-9E13-BCB6F8F2FC23}" type="presOf" srcId="{3480C728-5363-4308-A55F-5E0A3C09E93E}" destId="{673B16EC-2E1C-471D-B3CD-5FFEA8A3DCAF}" srcOrd="0" destOrd="0" presId="urn:microsoft.com/office/officeart/2005/8/layout/radial5"/>
    <dgm:cxn modelId="{6F25C55B-F002-4DEA-92CE-1D0D96365F37}" srcId="{41BED035-7D53-4064-826D-BDD8A4546D1D}" destId="{E8E6BBD6-0244-42A3-8F12-45CCBD0ABF89}" srcOrd="1" destOrd="0" parTransId="{B79906E6-28B2-4D86-B3A4-59856A167B6C}" sibTransId="{3225B6EC-C516-4775-9524-B4B0730EF206}"/>
    <dgm:cxn modelId="{B51145BF-782B-4C30-A615-498CC9BF8102}" type="presOf" srcId="{41BED035-7D53-4064-826D-BDD8A4546D1D}" destId="{2A4F5BA4-95DB-4551-92DF-3D25A99D8A7D}" srcOrd="0" destOrd="0" presId="urn:microsoft.com/office/officeart/2005/8/layout/radial5"/>
    <dgm:cxn modelId="{1606D4C6-8DC8-42ED-BA13-D62BE9DD08F2}" type="presOf" srcId="{B79906E6-28B2-4D86-B3A4-59856A167B6C}" destId="{A6038F2E-51B6-45C8-A5A5-4D0A85A8C4EF}" srcOrd="1" destOrd="0" presId="urn:microsoft.com/office/officeart/2005/8/layout/radial5"/>
    <dgm:cxn modelId="{3CADAABC-B4FC-4F11-86F0-FC02816CAD15}" srcId="{DDC34974-DF7B-4B8B-8FF9-3B9518E2312D}" destId="{41BED035-7D53-4064-826D-BDD8A4546D1D}" srcOrd="0" destOrd="0" parTransId="{563A7059-46FB-4806-8ED9-0A4DADD7FA02}" sibTransId="{FEDB0784-E07C-4D3F-9870-3AB8D417D17B}"/>
    <dgm:cxn modelId="{DFCDCECA-1861-4B46-ADBB-5055C92754ED}" type="presOf" srcId="{DDC34974-DF7B-4B8B-8FF9-3B9518E2312D}" destId="{043A74E0-93D6-4FF6-A97C-BB33A8E2408E}" srcOrd="0" destOrd="0" presId="urn:microsoft.com/office/officeart/2005/8/layout/radial5"/>
    <dgm:cxn modelId="{4F28475D-0E5F-47BB-82EE-3E604A63D584}" type="presOf" srcId="{C4F18D64-DCA2-46D3-99EC-6A1827ED2B0B}" destId="{BDB24618-90B8-4F5D-8B2D-7BB4BB97153D}" srcOrd="1" destOrd="0" presId="urn:microsoft.com/office/officeart/2005/8/layout/radial5"/>
    <dgm:cxn modelId="{7397598B-9ADD-404A-8CB7-9C319D421378}" type="presOf" srcId="{E8C2EBF2-3D4D-4FE0-A59C-8368D43989D4}" destId="{8C6A6085-49A3-4965-A46B-C050FD6D7345}" srcOrd="0" destOrd="0" presId="urn:microsoft.com/office/officeart/2005/8/layout/radial5"/>
    <dgm:cxn modelId="{079DB95D-7E78-4E34-B260-4F6C47F5514A}" type="presOf" srcId="{B79906E6-28B2-4D86-B3A4-59856A167B6C}" destId="{EC34E013-F821-4A58-8D43-814FBEFFC6AD}" srcOrd="0" destOrd="0" presId="urn:microsoft.com/office/officeart/2005/8/layout/radial5"/>
    <dgm:cxn modelId="{EBA74861-803F-4771-892D-97C66C2C7E68}" srcId="{41BED035-7D53-4064-826D-BDD8A4546D1D}" destId="{E8C2EBF2-3D4D-4FE0-A59C-8368D43989D4}" srcOrd="2" destOrd="0" parTransId="{3480C728-5363-4308-A55F-5E0A3C09E93E}" sibTransId="{006D3F35-2C3C-4610-97DB-4B62147C5940}"/>
    <dgm:cxn modelId="{A6432F99-5FAC-46D5-827B-BEA03AB8944F}" type="presOf" srcId="{3480C728-5363-4308-A55F-5E0A3C09E93E}" destId="{B087F254-C9BA-402F-AE80-66FA2A46CE4A}" srcOrd="1" destOrd="0" presId="urn:microsoft.com/office/officeart/2005/8/layout/radial5"/>
    <dgm:cxn modelId="{E13EECE1-E592-45A3-BCB6-33F316B03176}" type="presOf" srcId="{C4F18D64-DCA2-46D3-99EC-6A1827ED2B0B}" destId="{6BC3895E-BF02-4A60-9A59-76B4A58B0B82}" srcOrd="0" destOrd="0" presId="urn:microsoft.com/office/officeart/2005/8/layout/radial5"/>
    <dgm:cxn modelId="{3DB6EFF2-2BC6-4A9E-9B2A-9F50EB7A9DE8}" type="presParOf" srcId="{043A74E0-93D6-4FF6-A97C-BB33A8E2408E}" destId="{2A4F5BA4-95DB-4551-92DF-3D25A99D8A7D}" srcOrd="0" destOrd="0" presId="urn:microsoft.com/office/officeart/2005/8/layout/radial5"/>
    <dgm:cxn modelId="{F4C65816-7DFD-44B6-AD55-D2371219A0F0}" type="presParOf" srcId="{043A74E0-93D6-4FF6-A97C-BB33A8E2408E}" destId="{6BC3895E-BF02-4A60-9A59-76B4A58B0B82}" srcOrd="1" destOrd="0" presId="urn:microsoft.com/office/officeart/2005/8/layout/radial5"/>
    <dgm:cxn modelId="{0F943FD8-48B2-4153-9213-FA7E31A28F28}" type="presParOf" srcId="{6BC3895E-BF02-4A60-9A59-76B4A58B0B82}" destId="{BDB24618-90B8-4F5D-8B2D-7BB4BB97153D}" srcOrd="0" destOrd="0" presId="urn:microsoft.com/office/officeart/2005/8/layout/radial5"/>
    <dgm:cxn modelId="{3010442B-4A85-4C5C-ABE2-2BE28AEF7286}" type="presParOf" srcId="{043A74E0-93D6-4FF6-A97C-BB33A8E2408E}" destId="{2828C5E4-9B08-4329-9EBB-F404A6626821}" srcOrd="2" destOrd="0" presId="urn:microsoft.com/office/officeart/2005/8/layout/radial5"/>
    <dgm:cxn modelId="{0363D0A9-B468-4980-938D-B18B122FAC9D}" type="presParOf" srcId="{043A74E0-93D6-4FF6-A97C-BB33A8E2408E}" destId="{EC34E013-F821-4A58-8D43-814FBEFFC6AD}" srcOrd="3" destOrd="0" presId="urn:microsoft.com/office/officeart/2005/8/layout/radial5"/>
    <dgm:cxn modelId="{48F53FD0-70A2-4C65-B2F4-FA2C7DE72610}" type="presParOf" srcId="{EC34E013-F821-4A58-8D43-814FBEFFC6AD}" destId="{A6038F2E-51B6-45C8-A5A5-4D0A85A8C4EF}" srcOrd="0" destOrd="0" presId="urn:microsoft.com/office/officeart/2005/8/layout/radial5"/>
    <dgm:cxn modelId="{18E6C18C-F362-4D2B-BB0B-60F1ED3160E0}" type="presParOf" srcId="{043A74E0-93D6-4FF6-A97C-BB33A8E2408E}" destId="{CBEE65E9-DDEF-49EF-B892-D05D28EECD99}" srcOrd="4" destOrd="0" presId="urn:microsoft.com/office/officeart/2005/8/layout/radial5"/>
    <dgm:cxn modelId="{714EFE8A-3163-4ECB-BC43-A021EA5D8190}" type="presParOf" srcId="{043A74E0-93D6-4FF6-A97C-BB33A8E2408E}" destId="{673B16EC-2E1C-471D-B3CD-5FFEA8A3DCAF}" srcOrd="5" destOrd="0" presId="urn:microsoft.com/office/officeart/2005/8/layout/radial5"/>
    <dgm:cxn modelId="{51F8C75B-6861-439B-B797-8F23A0650633}" type="presParOf" srcId="{673B16EC-2E1C-471D-B3CD-5FFEA8A3DCAF}" destId="{B087F254-C9BA-402F-AE80-66FA2A46CE4A}" srcOrd="0" destOrd="0" presId="urn:microsoft.com/office/officeart/2005/8/layout/radial5"/>
    <dgm:cxn modelId="{053B977F-5B48-4E40-8769-11134CE43659}" type="presParOf" srcId="{043A74E0-93D6-4FF6-A97C-BB33A8E2408E}" destId="{8C6A6085-49A3-4965-A46B-C050FD6D734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476486-B63D-42D7-BE26-4CDD0C47631D}" type="doc">
      <dgm:prSet loTypeId="urn:microsoft.com/office/officeart/2005/8/layout/radial4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963F85B-2C4D-4B17-A1F8-2F1B4DF26856}">
      <dgm:prSet phldrT="[Текст]"/>
      <dgm:spPr/>
      <dgm:t>
        <a:bodyPr/>
        <a:lstStyle/>
        <a:p>
          <a:r>
            <a:rPr lang="ru-RU" b="1" dirty="0" smtClean="0"/>
            <a:t>Советы родителям</a:t>
          </a:r>
          <a:endParaRPr lang="ru-RU" b="1" dirty="0"/>
        </a:p>
      </dgm:t>
    </dgm:pt>
    <dgm:pt modelId="{A8A18E9C-34CC-49B0-BF28-E2BBE76AE426}" type="parTrans" cxnId="{CE72CCB3-F757-4AA1-9967-630E8A24ED79}">
      <dgm:prSet/>
      <dgm:spPr/>
      <dgm:t>
        <a:bodyPr/>
        <a:lstStyle/>
        <a:p>
          <a:endParaRPr lang="ru-RU"/>
        </a:p>
      </dgm:t>
    </dgm:pt>
    <dgm:pt modelId="{C55CE22B-4DBC-4FBF-A0B1-08F81E1C21DE}" type="sibTrans" cxnId="{CE72CCB3-F757-4AA1-9967-630E8A24ED79}">
      <dgm:prSet/>
      <dgm:spPr/>
      <dgm:t>
        <a:bodyPr/>
        <a:lstStyle/>
        <a:p>
          <a:endParaRPr lang="ru-RU"/>
        </a:p>
      </dgm:t>
    </dgm:pt>
    <dgm:pt modelId="{34E7DD9C-CAD7-442D-9BD7-7D76E745EC63}">
      <dgm:prSet/>
      <dgm:spPr/>
      <dgm:t>
        <a:bodyPr/>
        <a:lstStyle/>
        <a:p>
          <a:r>
            <a:rPr lang="ru-RU" b="1" dirty="0" smtClean="0"/>
            <a:t>Напишите и повесьте на видном месте номера «скорой помощи», пожарной охраны, полиции, свои телефоны и надёжных людей, которые помогут ребёнку.</a:t>
          </a:r>
          <a:endParaRPr lang="ru-RU" dirty="0"/>
        </a:p>
      </dgm:t>
    </dgm:pt>
    <dgm:pt modelId="{DCCBB672-F65A-471B-8D2B-83A8F109654B}" type="parTrans" cxnId="{A218BA20-7723-4323-A4B7-E4542A45F5A2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B61AAD94-93A4-4902-8021-06DEA2C93578}" type="sibTrans" cxnId="{A218BA20-7723-4323-A4B7-E4542A45F5A2}">
      <dgm:prSet/>
      <dgm:spPr/>
      <dgm:t>
        <a:bodyPr/>
        <a:lstStyle/>
        <a:p>
          <a:endParaRPr lang="ru-RU"/>
        </a:p>
      </dgm:t>
    </dgm:pt>
    <dgm:pt modelId="{8DE24A00-B8AE-48A9-85CD-0B2C3D9A8FF9}">
      <dgm:prSet/>
      <dgm:spPr/>
      <dgm:t>
        <a:bodyPr/>
        <a:lstStyle/>
        <a:p>
          <a:r>
            <a:rPr lang="ru-RU" b="1" smtClean="0"/>
            <a:t>Используйте «сказкотерапию». Сказка содержит опыт многих поколений, в том числе и уроки безопасности.</a:t>
          </a:r>
          <a:endParaRPr lang="ru-RU"/>
        </a:p>
      </dgm:t>
    </dgm:pt>
    <dgm:pt modelId="{A3842CB7-0E1B-4D7C-9AFA-34005C0F7C2F}" type="parTrans" cxnId="{52E1B891-4EBC-469B-A049-B9FAF66DB59E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CB6A47CE-D92F-4900-8458-DFEABC36C9E2}" type="sibTrans" cxnId="{52E1B891-4EBC-469B-A049-B9FAF66DB59E}">
      <dgm:prSet/>
      <dgm:spPr/>
      <dgm:t>
        <a:bodyPr/>
        <a:lstStyle/>
        <a:p>
          <a:endParaRPr lang="ru-RU"/>
        </a:p>
      </dgm:t>
    </dgm:pt>
    <dgm:pt modelId="{0F51AE30-0131-46B9-A2F4-C80619D21D0B}">
      <dgm:prSet/>
      <dgm:spPr/>
      <dgm:t>
        <a:bodyPr/>
        <a:lstStyle/>
        <a:p>
          <a:r>
            <a:rPr lang="ru-RU" b="1" smtClean="0"/>
            <a:t>Обсудите с ребёнком: «Волк и семеро козлят», «Заюшкина избушка»,  «Кот петух и лиса». Повторяя «сказочные» истины, вы научите его бдительности и осторожности.</a:t>
          </a:r>
          <a:endParaRPr lang="ru-RU"/>
        </a:p>
      </dgm:t>
    </dgm:pt>
    <dgm:pt modelId="{0110225F-3A0A-4236-8D04-9C14EF197AD1}" type="parTrans" cxnId="{D137E44B-2CF5-4796-9051-6C888788863F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53879D09-D858-4342-A4CF-8C8D3B443F6D}" type="sibTrans" cxnId="{D137E44B-2CF5-4796-9051-6C888788863F}">
      <dgm:prSet/>
      <dgm:spPr/>
      <dgm:t>
        <a:bodyPr/>
        <a:lstStyle/>
        <a:p>
          <a:endParaRPr lang="ru-RU"/>
        </a:p>
      </dgm:t>
    </dgm:pt>
    <dgm:pt modelId="{1C3C4A8C-4F61-445A-B2B9-34E619259D28}">
      <dgm:prSet/>
      <dgm:spPr/>
      <dgm:t>
        <a:bodyPr/>
        <a:lstStyle/>
        <a:p>
          <a:r>
            <a:rPr lang="ru-RU" b="1" smtClean="0"/>
            <a:t>Не запугивайте и не очерняйте окружающий мир. Дети поймут, что мир разный, в нём есть добрые и злые люди и от тебя зависит, в какое окружение ты попадёшь.</a:t>
          </a:r>
          <a:endParaRPr lang="ru-RU"/>
        </a:p>
      </dgm:t>
    </dgm:pt>
    <dgm:pt modelId="{7C2CDE32-6EED-4324-99F5-A7117318ED96}" type="parTrans" cxnId="{21EC1962-131C-4CB0-BBFE-245163BE4C94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DF29DFE6-E9D0-4531-AE0F-F0685FAFE039}" type="sibTrans" cxnId="{21EC1962-131C-4CB0-BBFE-245163BE4C94}">
      <dgm:prSet/>
      <dgm:spPr/>
      <dgm:t>
        <a:bodyPr/>
        <a:lstStyle/>
        <a:p>
          <a:endParaRPr lang="ru-RU"/>
        </a:p>
      </dgm:t>
    </dgm:pt>
    <dgm:pt modelId="{C56B5637-BA71-49AF-A683-93A4D2858F23}" type="pres">
      <dgm:prSet presAssocID="{28476486-B63D-42D7-BE26-4CDD0C4763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559E1C-6C24-4E8F-A1D4-647CED681109}" type="pres">
      <dgm:prSet presAssocID="{D963F85B-2C4D-4B17-A1F8-2F1B4DF26856}" presName="centerShape" presStyleLbl="node0" presStyleIdx="0" presStyleCnt="1"/>
      <dgm:spPr/>
      <dgm:t>
        <a:bodyPr/>
        <a:lstStyle/>
        <a:p>
          <a:endParaRPr lang="ru-RU"/>
        </a:p>
      </dgm:t>
    </dgm:pt>
    <dgm:pt modelId="{54C966C2-D42D-4E40-B761-1A3D320A04C4}" type="pres">
      <dgm:prSet presAssocID="{DCCBB672-F65A-471B-8D2B-83A8F109654B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835D621B-BFD7-46FE-AFDD-CDF8C87B6A49}" type="pres">
      <dgm:prSet presAssocID="{34E7DD9C-CAD7-442D-9BD7-7D76E745EC6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E60CE-7916-4FD9-BADE-73B514FD81EC}" type="pres">
      <dgm:prSet presAssocID="{A3842CB7-0E1B-4D7C-9AFA-34005C0F7C2F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FF908C4C-3C01-4D9D-A7D3-6D755A9B10AE}" type="pres">
      <dgm:prSet presAssocID="{8DE24A00-B8AE-48A9-85CD-0B2C3D9A8FF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618E4-4FDC-4C38-8602-BE60CC6C6A3D}" type="pres">
      <dgm:prSet presAssocID="{0110225F-3A0A-4236-8D04-9C14EF197AD1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4563CEC6-B189-497B-BF8A-7B1CCD13B3F0}" type="pres">
      <dgm:prSet presAssocID="{0F51AE30-0131-46B9-A2F4-C80619D21D0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E361D-1A6A-4A26-A1C4-78BBCD559146}" type="pres">
      <dgm:prSet presAssocID="{7C2CDE32-6EED-4324-99F5-A7117318ED96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B36664B1-C26E-49B2-8505-48E4CE06062F}" type="pres">
      <dgm:prSet presAssocID="{1C3C4A8C-4F61-445A-B2B9-34E619259D2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C083D8-1EE6-4C6C-8180-A380586B345C}" type="presOf" srcId="{34E7DD9C-CAD7-442D-9BD7-7D76E745EC63}" destId="{835D621B-BFD7-46FE-AFDD-CDF8C87B6A49}" srcOrd="0" destOrd="0" presId="urn:microsoft.com/office/officeart/2005/8/layout/radial4"/>
    <dgm:cxn modelId="{D137E44B-2CF5-4796-9051-6C888788863F}" srcId="{D963F85B-2C4D-4B17-A1F8-2F1B4DF26856}" destId="{0F51AE30-0131-46B9-A2F4-C80619D21D0B}" srcOrd="2" destOrd="0" parTransId="{0110225F-3A0A-4236-8D04-9C14EF197AD1}" sibTransId="{53879D09-D858-4342-A4CF-8C8D3B443F6D}"/>
    <dgm:cxn modelId="{69D3122F-1377-4E96-87D5-8221A880932C}" type="presOf" srcId="{28476486-B63D-42D7-BE26-4CDD0C47631D}" destId="{C56B5637-BA71-49AF-A683-93A4D2858F23}" srcOrd="0" destOrd="0" presId="urn:microsoft.com/office/officeart/2005/8/layout/radial4"/>
    <dgm:cxn modelId="{F7030533-6BEF-4D3D-8723-8E30D5B55D09}" type="presOf" srcId="{DCCBB672-F65A-471B-8D2B-83A8F109654B}" destId="{54C966C2-D42D-4E40-B761-1A3D320A04C4}" srcOrd="0" destOrd="0" presId="urn:microsoft.com/office/officeart/2005/8/layout/radial4"/>
    <dgm:cxn modelId="{DFD3A2CE-F37C-42BC-A8F9-A6E14C43B410}" type="presOf" srcId="{8DE24A00-B8AE-48A9-85CD-0B2C3D9A8FF9}" destId="{FF908C4C-3C01-4D9D-A7D3-6D755A9B10AE}" srcOrd="0" destOrd="0" presId="urn:microsoft.com/office/officeart/2005/8/layout/radial4"/>
    <dgm:cxn modelId="{52E1B891-4EBC-469B-A049-B9FAF66DB59E}" srcId="{D963F85B-2C4D-4B17-A1F8-2F1B4DF26856}" destId="{8DE24A00-B8AE-48A9-85CD-0B2C3D9A8FF9}" srcOrd="1" destOrd="0" parTransId="{A3842CB7-0E1B-4D7C-9AFA-34005C0F7C2F}" sibTransId="{CB6A47CE-D92F-4900-8458-DFEABC36C9E2}"/>
    <dgm:cxn modelId="{F3E1D385-21A7-4900-B4DA-FF3581C739A5}" type="presOf" srcId="{0F51AE30-0131-46B9-A2F4-C80619D21D0B}" destId="{4563CEC6-B189-497B-BF8A-7B1CCD13B3F0}" srcOrd="0" destOrd="0" presId="urn:microsoft.com/office/officeart/2005/8/layout/radial4"/>
    <dgm:cxn modelId="{4DD5D403-2139-462B-AB5D-BF5E153FF85F}" type="presOf" srcId="{D963F85B-2C4D-4B17-A1F8-2F1B4DF26856}" destId="{39559E1C-6C24-4E8F-A1D4-647CED681109}" srcOrd="0" destOrd="0" presId="urn:microsoft.com/office/officeart/2005/8/layout/radial4"/>
    <dgm:cxn modelId="{B5E6314B-653B-495F-AF12-8464CE47780B}" type="presOf" srcId="{7C2CDE32-6EED-4324-99F5-A7117318ED96}" destId="{A41E361D-1A6A-4A26-A1C4-78BBCD559146}" srcOrd="0" destOrd="0" presId="urn:microsoft.com/office/officeart/2005/8/layout/radial4"/>
    <dgm:cxn modelId="{D0DE9AD5-1DEE-4380-888C-953A1FDAAB06}" type="presOf" srcId="{0110225F-3A0A-4236-8D04-9C14EF197AD1}" destId="{5E6618E4-4FDC-4C38-8602-BE60CC6C6A3D}" srcOrd="0" destOrd="0" presId="urn:microsoft.com/office/officeart/2005/8/layout/radial4"/>
    <dgm:cxn modelId="{F58F178F-811B-4FFF-9DBF-10E90A982BDC}" type="presOf" srcId="{A3842CB7-0E1B-4D7C-9AFA-34005C0F7C2F}" destId="{62FE60CE-7916-4FD9-BADE-73B514FD81EC}" srcOrd="0" destOrd="0" presId="urn:microsoft.com/office/officeart/2005/8/layout/radial4"/>
    <dgm:cxn modelId="{CE72CCB3-F757-4AA1-9967-630E8A24ED79}" srcId="{28476486-B63D-42D7-BE26-4CDD0C47631D}" destId="{D963F85B-2C4D-4B17-A1F8-2F1B4DF26856}" srcOrd="0" destOrd="0" parTransId="{A8A18E9C-34CC-49B0-BF28-E2BBE76AE426}" sibTransId="{C55CE22B-4DBC-4FBF-A0B1-08F81E1C21DE}"/>
    <dgm:cxn modelId="{DCB2D11F-83D3-48CD-8DB0-290BF5836CD5}" type="presOf" srcId="{1C3C4A8C-4F61-445A-B2B9-34E619259D28}" destId="{B36664B1-C26E-49B2-8505-48E4CE06062F}" srcOrd="0" destOrd="0" presId="urn:microsoft.com/office/officeart/2005/8/layout/radial4"/>
    <dgm:cxn modelId="{A218BA20-7723-4323-A4B7-E4542A45F5A2}" srcId="{D963F85B-2C4D-4B17-A1F8-2F1B4DF26856}" destId="{34E7DD9C-CAD7-442D-9BD7-7D76E745EC63}" srcOrd="0" destOrd="0" parTransId="{DCCBB672-F65A-471B-8D2B-83A8F109654B}" sibTransId="{B61AAD94-93A4-4902-8021-06DEA2C93578}"/>
    <dgm:cxn modelId="{21EC1962-131C-4CB0-BBFE-245163BE4C94}" srcId="{D963F85B-2C4D-4B17-A1F8-2F1B4DF26856}" destId="{1C3C4A8C-4F61-445A-B2B9-34E619259D28}" srcOrd="3" destOrd="0" parTransId="{7C2CDE32-6EED-4324-99F5-A7117318ED96}" sibTransId="{DF29DFE6-E9D0-4531-AE0F-F0685FAFE039}"/>
    <dgm:cxn modelId="{EC5D14BC-757A-45AF-AFB6-AE69F46F5460}" type="presParOf" srcId="{C56B5637-BA71-49AF-A683-93A4D2858F23}" destId="{39559E1C-6C24-4E8F-A1D4-647CED681109}" srcOrd="0" destOrd="0" presId="urn:microsoft.com/office/officeart/2005/8/layout/radial4"/>
    <dgm:cxn modelId="{8783EB50-B19A-4F48-B89D-99330C805D8A}" type="presParOf" srcId="{C56B5637-BA71-49AF-A683-93A4D2858F23}" destId="{54C966C2-D42D-4E40-B761-1A3D320A04C4}" srcOrd="1" destOrd="0" presId="urn:microsoft.com/office/officeart/2005/8/layout/radial4"/>
    <dgm:cxn modelId="{321AEAE9-A0BA-4BF5-86D7-7B95951BC20A}" type="presParOf" srcId="{C56B5637-BA71-49AF-A683-93A4D2858F23}" destId="{835D621B-BFD7-46FE-AFDD-CDF8C87B6A49}" srcOrd="2" destOrd="0" presId="urn:microsoft.com/office/officeart/2005/8/layout/radial4"/>
    <dgm:cxn modelId="{BD931CCA-3F45-4FC4-9649-88252D72562E}" type="presParOf" srcId="{C56B5637-BA71-49AF-A683-93A4D2858F23}" destId="{62FE60CE-7916-4FD9-BADE-73B514FD81EC}" srcOrd="3" destOrd="0" presId="urn:microsoft.com/office/officeart/2005/8/layout/radial4"/>
    <dgm:cxn modelId="{79DD6C6F-29C4-482D-8132-EC1CAB618972}" type="presParOf" srcId="{C56B5637-BA71-49AF-A683-93A4D2858F23}" destId="{FF908C4C-3C01-4D9D-A7D3-6D755A9B10AE}" srcOrd="4" destOrd="0" presId="urn:microsoft.com/office/officeart/2005/8/layout/radial4"/>
    <dgm:cxn modelId="{805A536D-0D8D-4AE6-9936-AEA79BDD89BC}" type="presParOf" srcId="{C56B5637-BA71-49AF-A683-93A4D2858F23}" destId="{5E6618E4-4FDC-4C38-8602-BE60CC6C6A3D}" srcOrd="5" destOrd="0" presId="urn:microsoft.com/office/officeart/2005/8/layout/radial4"/>
    <dgm:cxn modelId="{AA462526-7474-47B4-9BB0-1AD36332E11A}" type="presParOf" srcId="{C56B5637-BA71-49AF-A683-93A4D2858F23}" destId="{4563CEC6-B189-497B-BF8A-7B1CCD13B3F0}" srcOrd="6" destOrd="0" presId="urn:microsoft.com/office/officeart/2005/8/layout/radial4"/>
    <dgm:cxn modelId="{2740C980-E502-40ED-96CA-D36A8C998829}" type="presParOf" srcId="{C56B5637-BA71-49AF-A683-93A4D2858F23}" destId="{A41E361D-1A6A-4A26-A1C4-78BBCD559146}" srcOrd="7" destOrd="0" presId="urn:microsoft.com/office/officeart/2005/8/layout/radial4"/>
    <dgm:cxn modelId="{97D462A8-3EBA-4DF7-B314-168B7496B791}" type="presParOf" srcId="{C56B5637-BA71-49AF-A683-93A4D2858F23}" destId="{B36664B1-C26E-49B2-8505-48E4CE06062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9C44E4-F4C8-4B89-A076-8442FF1A077C}" type="doc">
      <dgm:prSet loTypeId="urn:microsoft.com/office/officeart/2005/8/layout/radial5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E1DAF79-99FE-4000-83BF-2389277E9228}">
      <dgm:prSet phldrT="[Текст]"/>
      <dgm:spPr/>
      <dgm:t>
        <a:bodyPr/>
        <a:lstStyle/>
        <a:p>
          <a:r>
            <a:rPr lang="ru-RU" b="1" dirty="0" smtClean="0"/>
            <a:t>Что делать?</a:t>
          </a:r>
          <a:endParaRPr lang="ru-RU" b="1" dirty="0"/>
        </a:p>
      </dgm:t>
    </dgm:pt>
    <dgm:pt modelId="{C8E9B494-589C-489B-B53B-35768319CF32}" type="parTrans" cxnId="{73107F02-877B-4967-8716-C4E5FFBBDC61}">
      <dgm:prSet/>
      <dgm:spPr/>
      <dgm:t>
        <a:bodyPr/>
        <a:lstStyle/>
        <a:p>
          <a:endParaRPr lang="ru-RU"/>
        </a:p>
      </dgm:t>
    </dgm:pt>
    <dgm:pt modelId="{4C1616A1-8246-4981-A78B-1FF31A39A4B8}" type="sibTrans" cxnId="{73107F02-877B-4967-8716-C4E5FFBBDC61}">
      <dgm:prSet/>
      <dgm:spPr/>
      <dgm:t>
        <a:bodyPr/>
        <a:lstStyle/>
        <a:p>
          <a:endParaRPr lang="ru-RU"/>
        </a:p>
      </dgm:t>
    </dgm:pt>
    <dgm:pt modelId="{A41BB13E-C526-4583-90E9-A9D1F6089C9F}">
      <dgm:prSet custT="1"/>
      <dgm:spPr/>
      <dgm:t>
        <a:bodyPr/>
        <a:lstStyle/>
        <a:p>
          <a:r>
            <a:rPr lang="ru-RU" sz="2000" b="1" smtClean="0"/>
            <a:t>Не уходи с того места, где тебя оставили.</a:t>
          </a:r>
          <a:endParaRPr lang="ru-RU" sz="2000"/>
        </a:p>
      </dgm:t>
    </dgm:pt>
    <dgm:pt modelId="{846ABBB5-35EA-417B-95E3-699A3F787974}" type="parTrans" cxnId="{4D9E82F6-67BB-4751-8F86-21FFC5C70585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02F0A2CF-14DB-4485-A6F6-502E6513A088}" type="sibTrans" cxnId="{4D9E82F6-67BB-4751-8F86-21FFC5C70585}">
      <dgm:prSet/>
      <dgm:spPr/>
      <dgm:t>
        <a:bodyPr/>
        <a:lstStyle/>
        <a:p>
          <a:endParaRPr lang="ru-RU"/>
        </a:p>
      </dgm:t>
    </dgm:pt>
    <dgm:pt modelId="{7191B1BA-BF68-4C98-A8D5-D87A8973C469}">
      <dgm:prSet custT="1"/>
      <dgm:spPr/>
      <dgm:t>
        <a:bodyPr/>
        <a:lstStyle/>
        <a:p>
          <a:r>
            <a:rPr lang="ru-RU" sz="1300" b="1" smtClean="0"/>
            <a:t>Если ты потерялся, подумай, к кому можно обратиться за помощью: на улице – к мамам и бабушкам, гуляющим с детьми, к дворнику; в магазине – к продавцу или кассиру; в метро поможет контролёр. Но лучше подойти к полицейскому.</a:t>
          </a:r>
          <a:endParaRPr lang="ru-RU" sz="1300"/>
        </a:p>
      </dgm:t>
    </dgm:pt>
    <dgm:pt modelId="{247D846E-2B53-4E46-8B87-0FCEC3AA6301}" type="parTrans" cxnId="{CE525845-5ACE-44A2-848F-40B3167D4327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906B41A8-65A8-4E0F-AF39-BFFAA1EC8F85}" type="sibTrans" cxnId="{CE525845-5ACE-44A2-848F-40B3167D4327}">
      <dgm:prSet/>
      <dgm:spPr/>
      <dgm:t>
        <a:bodyPr/>
        <a:lstStyle/>
        <a:p>
          <a:endParaRPr lang="ru-RU"/>
        </a:p>
      </dgm:t>
    </dgm:pt>
    <dgm:pt modelId="{5B4AD3D3-8DF1-4B62-9AA4-0668F6BED65F}">
      <dgm:prSet/>
      <dgm:spPr/>
      <dgm:t>
        <a:bodyPr/>
        <a:lstStyle/>
        <a:p>
          <a:r>
            <a:rPr lang="ru-RU" b="1" smtClean="0"/>
            <a:t>Ты должен знать свою фамилию, как зовут родителей, адрес и номер телефона</a:t>
          </a:r>
          <a:endParaRPr lang="ru-RU"/>
        </a:p>
      </dgm:t>
    </dgm:pt>
    <dgm:pt modelId="{8A858A59-45DF-4254-8D31-20C7F30395CC}" type="parTrans" cxnId="{35477583-8295-42BF-8445-EB8674C083A5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6CE59CFE-8306-4A08-A5AB-5C908029919A}" type="sibTrans" cxnId="{35477583-8295-42BF-8445-EB8674C083A5}">
      <dgm:prSet/>
      <dgm:spPr/>
      <dgm:t>
        <a:bodyPr/>
        <a:lstStyle/>
        <a:p>
          <a:endParaRPr lang="ru-RU"/>
        </a:p>
      </dgm:t>
    </dgm:pt>
    <dgm:pt modelId="{84CE4908-9875-44C3-88C5-1F6A5A367A7D}" type="pres">
      <dgm:prSet presAssocID="{AE9C44E4-F4C8-4B89-A076-8442FF1A07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C884-AF7E-4E27-B106-185FB0AA66F2}" type="pres">
      <dgm:prSet presAssocID="{3E1DAF79-99FE-4000-83BF-2389277E9228}" presName="centerShape" presStyleLbl="node0" presStyleIdx="0" presStyleCnt="1" custLinFactNeighborX="-4489" custLinFactNeighborY="8598"/>
      <dgm:spPr/>
      <dgm:t>
        <a:bodyPr/>
        <a:lstStyle/>
        <a:p>
          <a:endParaRPr lang="ru-RU"/>
        </a:p>
      </dgm:t>
    </dgm:pt>
    <dgm:pt modelId="{945C33C3-7744-45E1-9594-51960424064B}" type="pres">
      <dgm:prSet presAssocID="{846ABBB5-35EA-417B-95E3-699A3F787974}" presName="parTrans" presStyleLbl="sibTrans2D1" presStyleIdx="0" presStyleCnt="3"/>
      <dgm:spPr/>
      <dgm:t>
        <a:bodyPr/>
        <a:lstStyle/>
        <a:p>
          <a:endParaRPr lang="ru-RU"/>
        </a:p>
      </dgm:t>
    </dgm:pt>
    <dgm:pt modelId="{0431AE07-9D84-4183-872C-B676BA32942B}" type="pres">
      <dgm:prSet presAssocID="{846ABBB5-35EA-417B-95E3-699A3F78797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0215AA8-3523-498E-8BA8-634E29E22CE1}" type="pres">
      <dgm:prSet presAssocID="{A41BB13E-C526-4583-90E9-A9D1F6089C9F}" presName="node" presStyleLbl="node1" presStyleIdx="0" presStyleCnt="3" custRadScaleRad="85944" custRadScaleInc="-25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5EA79-2DDB-4E81-92EA-C329DAE60BEC}" type="pres">
      <dgm:prSet presAssocID="{247D846E-2B53-4E46-8B87-0FCEC3AA6301}" presName="parTrans" presStyleLbl="sibTrans2D1" presStyleIdx="1" presStyleCnt="3"/>
      <dgm:spPr/>
      <dgm:t>
        <a:bodyPr/>
        <a:lstStyle/>
        <a:p>
          <a:endParaRPr lang="ru-RU"/>
        </a:p>
      </dgm:t>
    </dgm:pt>
    <dgm:pt modelId="{6D1FB34A-E8B3-41AC-90D4-547C5B1E31AD}" type="pres">
      <dgm:prSet presAssocID="{247D846E-2B53-4E46-8B87-0FCEC3AA630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7DB0FB3-EA0E-4025-A389-81445122E79C}" type="pres">
      <dgm:prSet presAssocID="{7191B1BA-BF68-4C98-A8D5-D87A8973C469}" presName="node" presStyleLbl="node1" presStyleIdx="1" presStyleCnt="3" custScaleX="122799" custScaleY="138365" custRadScaleRad="117663" custRadScaleInc="-39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3C0FB-B3FD-4617-9915-D6520AE84143}" type="pres">
      <dgm:prSet presAssocID="{8A858A59-45DF-4254-8D31-20C7F30395CC}" presName="parTrans" presStyleLbl="sibTrans2D1" presStyleIdx="2" presStyleCnt="3"/>
      <dgm:spPr/>
      <dgm:t>
        <a:bodyPr/>
        <a:lstStyle/>
        <a:p>
          <a:endParaRPr lang="ru-RU"/>
        </a:p>
      </dgm:t>
    </dgm:pt>
    <dgm:pt modelId="{8DD77A3E-977C-47D6-A973-4256B875C26D}" type="pres">
      <dgm:prSet presAssocID="{8A858A59-45DF-4254-8D31-20C7F30395CC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3E793CCD-23A9-4900-9B10-C5772F06BA78}" type="pres">
      <dgm:prSet presAssocID="{5B4AD3D3-8DF1-4B62-9AA4-0668F6BED65F}" presName="node" presStyleLbl="node1" presStyleIdx="2" presStyleCnt="3" custRadScaleRad="121694" custRadScaleInc="23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B1F163-EABB-46C7-8167-B676A9E0C918}" type="presOf" srcId="{8A858A59-45DF-4254-8D31-20C7F30395CC}" destId="{8DD77A3E-977C-47D6-A973-4256B875C26D}" srcOrd="1" destOrd="0" presId="urn:microsoft.com/office/officeart/2005/8/layout/radial5"/>
    <dgm:cxn modelId="{6BB0FC84-280F-4CB2-8B18-CD657B02F01A}" type="presOf" srcId="{846ABBB5-35EA-417B-95E3-699A3F787974}" destId="{945C33C3-7744-45E1-9594-51960424064B}" srcOrd="0" destOrd="0" presId="urn:microsoft.com/office/officeart/2005/8/layout/radial5"/>
    <dgm:cxn modelId="{E76F00DA-C647-4F9D-896F-AA5112CEADDA}" type="presOf" srcId="{A41BB13E-C526-4583-90E9-A9D1F6089C9F}" destId="{10215AA8-3523-498E-8BA8-634E29E22CE1}" srcOrd="0" destOrd="0" presId="urn:microsoft.com/office/officeart/2005/8/layout/radial5"/>
    <dgm:cxn modelId="{377AAEBA-F432-4489-A745-0E5D23374E33}" type="presOf" srcId="{247D846E-2B53-4E46-8B87-0FCEC3AA6301}" destId="{6D1FB34A-E8B3-41AC-90D4-547C5B1E31AD}" srcOrd="1" destOrd="0" presId="urn:microsoft.com/office/officeart/2005/8/layout/radial5"/>
    <dgm:cxn modelId="{B534EA41-36CA-4ECF-92DF-5641915EC483}" type="presOf" srcId="{8A858A59-45DF-4254-8D31-20C7F30395CC}" destId="{C1B3C0FB-B3FD-4617-9915-D6520AE84143}" srcOrd="0" destOrd="0" presId="urn:microsoft.com/office/officeart/2005/8/layout/radial5"/>
    <dgm:cxn modelId="{9F70861E-7955-4552-BB60-25CDBE3BF4A4}" type="presOf" srcId="{AE9C44E4-F4C8-4B89-A076-8442FF1A077C}" destId="{84CE4908-9875-44C3-88C5-1F6A5A367A7D}" srcOrd="0" destOrd="0" presId="urn:microsoft.com/office/officeart/2005/8/layout/radial5"/>
    <dgm:cxn modelId="{CE525845-5ACE-44A2-848F-40B3167D4327}" srcId="{3E1DAF79-99FE-4000-83BF-2389277E9228}" destId="{7191B1BA-BF68-4C98-A8D5-D87A8973C469}" srcOrd="1" destOrd="0" parTransId="{247D846E-2B53-4E46-8B87-0FCEC3AA6301}" sibTransId="{906B41A8-65A8-4E0F-AF39-BFFAA1EC8F85}"/>
    <dgm:cxn modelId="{DFDA0A17-7E20-4092-8C11-29307E6E8128}" type="presOf" srcId="{846ABBB5-35EA-417B-95E3-699A3F787974}" destId="{0431AE07-9D84-4183-872C-B676BA32942B}" srcOrd="1" destOrd="0" presId="urn:microsoft.com/office/officeart/2005/8/layout/radial5"/>
    <dgm:cxn modelId="{E8AE393A-BB87-4038-A581-9B29D482FE5C}" type="presOf" srcId="{247D846E-2B53-4E46-8B87-0FCEC3AA6301}" destId="{6555EA79-2DDB-4E81-92EA-C329DAE60BEC}" srcOrd="0" destOrd="0" presId="urn:microsoft.com/office/officeart/2005/8/layout/radial5"/>
    <dgm:cxn modelId="{4CE7383A-E86E-4E8C-BC4C-2123A677E540}" type="presOf" srcId="{7191B1BA-BF68-4C98-A8D5-D87A8973C469}" destId="{37DB0FB3-EA0E-4025-A389-81445122E79C}" srcOrd="0" destOrd="0" presId="urn:microsoft.com/office/officeart/2005/8/layout/radial5"/>
    <dgm:cxn modelId="{4EFC2663-E580-4D3F-B5C2-432165F139BD}" type="presOf" srcId="{3E1DAF79-99FE-4000-83BF-2389277E9228}" destId="{6AB7C884-AF7E-4E27-B106-185FB0AA66F2}" srcOrd="0" destOrd="0" presId="urn:microsoft.com/office/officeart/2005/8/layout/radial5"/>
    <dgm:cxn modelId="{812FE38F-F545-4594-ACA2-5FD50E64DCFD}" type="presOf" srcId="{5B4AD3D3-8DF1-4B62-9AA4-0668F6BED65F}" destId="{3E793CCD-23A9-4900-9B10-C5772F06BA78}" srcOrd="0" destOrd="0" presId="urn:microsoft.com/office/officeart/2005/8/layout/radial5"/>
    <dgm:cxn modelId="{4D9E82F6-67BB-4751-8F86-21FFC5C70585}" srcId="{3E1DAF79-99FE-4000-83BF-2389277E9228}" destId="{A41BB13E-C526-4583-90E9-A9D1F6089C9F}" srcOrd="0" destOrd="0" parTransId="{846ABBB5-35EA-417B-95E3-699A3F787974}" sibTransId="{02F0A2CF-14DB-4485-A6F6-502E6513A088}"/>
    <dgm:cxn modelId="{73107F02-877B-4967-8716-C4E5FFBBDC61}" srcId="{AE9C44E4-F4C8-4B89-A076-8442FF1A077C}" destId="{3E1DAF79-99FE-4000-83BF-2389277E9228}" srcOrd="0" destOrd="0" parTransId="{C8E9B494-589C-489B-B53B-35768319CF32}" sibTransId="{4C1616A1-8246-4981-A78B-1FF31A39A4B8}"/>
    <dgm:cxn modelId="{35477583-8295-42BF-8445-EB8674C083A5}" srcId="{3E1DAF79-99FE-4000-83BF-2389277E9228}" destId="{5B4AD3D3-8DF1-4B62-9AA4-0668F6BED65F}" srcOrd="2" destOrd="0" parTransId="{8A858A59-45DF-4254-8D31-20C7F30395CC}" sibTransId="{6CE59CFE-8306-4A08-A5AB-5C908029919A}"/>
    <dgm:cxn modelId="{9FF35D9F-BF44-4206-B657-FCF1AFA9AAB3}" type="presParOf" srcId="{84CE4908-9875-44C3-88C5-1F6A5A367A7D}" destId="{6AB7C884-AF7E-4E27-B106-185FB0AA66F2}" srcOrd="0" destOrd="0" presId="urn:microsoft.com/office/officeart/2005/8/layout/radial5"/>
    <dgm:cxn modelId="{A74E05C2-B376-41FD-9308-8BF2B0D218F0}" type="presParOf" srcId="{84CE4908-9875-44C3-88C5-1F6A5A367A7D}" destId="{945C33C3-7744-45E1-9594-51960424064B}" srcOrd="1" destOrd="0" presId="urn:microsoft.com/office/officeart/2005/8/layout/radial5"/>
    <dgm:cxn modelId="{83132F82-B0F4-4A89-BD41-709EAE1A3D9B}" type="presParOf" srcId="{945C33C3-7744-45E1-9594-51960424064B}" destId="{0431AE07-9D84-4183-872C-B676BA32942B}" srcOrd="0" destOrd="0" presId="urn:microsoft.com/office/officeart/2005/8/layout/radial5"/>
    <dgm:cxn modelId="{4DA06677-5D16-4D78-8094-C42C60FC627E}" type="presParOf" srcId="{84CE4908-9875-44C3-88C5-1F6A5A367A7D}" destId="{10215AA8-3523-498E-8BA8-634E29E22CE1}" srcOrd="2" destOrd="0" presId="urn:microsoft.com/office/officeart/2005/8/layout/radial5"/>
    <dgm:cxn modelId="{39205E5B-804E-4184-AC38-B6D8B290BA24}" type="presParOf" srcId="{84CE4908-9875-44C3-88C5-1F6A5A367A7D}" destId="{6555EA79-2DDB-4E81-92EA-C329DAE60BEC}" srcOrd="3" destOrd="0" presId="urn:microsoft.com/office/officeart/2005/8/layout/radial5"/>
    <dgm:cxn modelId="{D8BECBB4-432A-4436-B502-807AEE6F1D49}" type="presParOf" srcId="{6555EA79-2DDB-4E81-92EA-C329DAE60BEC}" destId="{6D1FB34A-E8B3-41AC-90D4-547C5B1E31AD}" srcOrd="0" destOrd="0" presId="urn:microsoft.com/office/officeart/2005/8/layout/radial5"/>
    <dgm:cxn modelId="{DCE50967-F9B9-4DF0-A35E-AC8807AD9F0E}" type="presParOf" srcId="{84CE4908-9875-44C3-88C5-1F6A5A367A7D}" destId="{37DB0FB3-EA0E-4025-A389-81445122E79C}" srcOrd="4" destOrd="0" presId="urn:microsoft.com/office/officeart/2005/8/layout/radial5"/>
    <dgm:cxn modelId="{36458471-F86C-4CDA-A946-389E9D89675C}" type="presParOf" srcId="{84CE4908-9875-44C3-88C5-1F6A5A367A7D}" destId="{C1B3C0FB-B3FD-4617-9915-D6520AE84143}" srcOrd="5" destOrd="0" presId="urn:microsoft.com/office/officeart/2005/8/layout/radial5"/>
    <dgm:cxn modelId="{49E2617B-5003-4B82-9E99-88AA7EE72B11}" type="presParOf" srcId="{C1B3C0FB-B3FD-4617-9915-D6520AE84143}" destId="{8DD77A3E-977C-47D6-A973-4256B875C26D}" srcOrd="0" destOrd="0" presId="urn:microsoft.com/office/officeart/2005/8/layout/radial5"/>
    <dgm:cxn modelId="{D2711E23-D089-4F80-8F8A-50BFF6D8D9DA}" type="presParOf" srcId="{84CE4908-9875-44C3-88C5-1F6A5A367A7D}" destId="{3E793CCD-23A9-4900-9B10-C5772F06BA7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313DD6-76E8-4F55-A67A-8589D953FAEE}" type="doc">
      <dgm:prSet loTypeId="urn:microsoft.com/office/officeart/2005/8/layout/radial4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9CE355C-EA59-493C-8582-C9C0BF836FF7}">
      <dgm:prSet phldrT="[Текст]"/>
      <dgm:spPr/>
      <dgm:t>
        <a:bodyPr/>
        <a:lstStyle/>
        <a:p>
          <a:r>
            <a:rPr lang="ru-RU" b="1" dirty="0" smtClean="0"/>
            <a:t>Советы родителям</a:t>
          </a:r>
          <a:endParaRPr lang="ru-RU" b="1" dirty="0"/>
        </a:p>
      </dgm:t>
    </dgm:pt>
    <dgm:pt modelId="{4976DE4F-4D57-42FB-8251-5568387873C2}" type="parTrans" cxnId="{69599D64-58C8-4635-9588-38A61AF3B6A9}">
      <dgm:prSet/>
      <dgm:spPr/>
      <dgm:t>
        <a:bodyPr/>
        <a:lstStyle/>
        <a:p>
          <a:endParaRPr lang="ru-RU"/>
        </a:p>
      </dgm:t>
    </dgm:pt>
    <dgm:pt modelId="{56660B1E-A347-4EF5-965D-84894D393A20}" type="sibTrans" cxnId="{69599D64-58C8-4635-9588-38A61AF3B6A9}">
      <dgm:prSet/>
      <dgm:spPr/>
      <dgm:t>
        <a:bodyPr/>
        <a:lstStyle/>
        <a:p>
          <a:endParaRPr lang="ru-RU"/>
        </a:p>
      </dgm:t>
    </dgm:pt>
    <dgm:pt modelId="{E260676D-9A87-4E75-ACB0-8830733651BC}">
      <dgm:prSet/>
      <dgm:spPr/>
      <dgm:t>
        <a:bodyPr/>
        <a:lstStyle/>
        <a:p>
          <a:r>
            <a:rPr lang="ru-RU" b="1" smtClean="0"/>
            <a:t>Покажите ребёнку место, где вы должны встретиться, если потеряете друг друга.</a:t>
          </a:r>
          <a:endParaRPr lang="ru-RU"/>
        </a:p>
      </dgm:t>
    </dgm:pt>
    <dgm:pt modelId="{95C39510-CAC1-48EA-A256-8FD4CB75B30C}" type="parTrans" cxnId="{7D2DDEF1-7FD0-4954-878B-D50C4220379A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8B999016-6F34-4907-B50E-DD0C89553A40}" type="sibTrans" cxnId="{7D2DDEF1-7FD0-4954-878B-D50C4220379A}">
      <dgm:prSet/>
      <dgm:spPr/>
      <dgm:t>
        <a:bodyPr/>
        <a:lstStyle/>
        <a:p>
          <a:endParaRPr lang="ru-RU"/>
        </a:p>
      </dgm:t>
    </dgm:pt>
    <dgm:pt modelId="{900C608C-2DE7-4592-978A-5C29A43ED1C7}">
      <dgm:prSet/>
      <dgm:spPr/>
      <dgm:t>
        <a:bodyPr/>
        <a:lstStyle/>
        <a:p>
          <a:r>
            <a:rPr lang="ru-RU" b="1" smtClean="0"/>
            <a:t>Потерявшись, ребёнок может испугаться и забыть всю информацию о себе. Пришейте к его одежде метку с именем, фамилией, телефоном  для связи.  </a:t>
          </a:r>
          <a:endParaRPr lang="ru-RU"/>
        </a:p>
      </dgm:t>
    </dgm:pt>
    <dgm:pt modelId="{FBE0753B-0E7F-4557-AB49-23590AB24D00}" type="parTrans" cxnId="{CD74A923-DDC5-442D-A1A1-459B447EB0E6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43854F32-6DF9-4A2A-8A62-9815244387C4}" type="sibTrans" cxnId="{CD74A923-DDC5-442D-A1A1-459B447EB0E6}">
      <dgm:prSet/>
      <dgm:spPr/>
      <dgm:t>
        <a:bodyPr/>
        <a:lstStyle/>
        <a:p>
          <a:endParaRPr lang="ru-RU"/>
        </a:p>
      </dgm:t>
    </dgm:pt>
    <dgm:pt modelId="{194EE7FA-AD6C-42E6-81C0-030A2F3C6472}">
      <dgm:prSet/>
      <dgm:spPr/>
      <dgm:t>
        <a:bodyPr/>
        <a:lstStyle/>
        <a:p>
          <a:r>
            <a:rPr lang="ru-RU" b="1" smtClean="0"/>
            <a:t>Оденьте  ребёнка в яркую одежду, которую легче заметить ,если он потеряется.</a:t>
          </a:r>
          <a:endParaRPr lang="ru-RU"/>
        </a:p>
      </dgm:t>
    </dgm:pt>
    <dgm:pt modelId="{965FF244-B254-4A89-9191-30A34ABB01BE}" type="parTrans" cxnId="{02760E9E-B14E-4357-998C-4546A001388F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1951C56D-DD35-4EF9-AB3E-4D7BB9A59A40}" type="sibTrans" cxnId="{02760E9E-B14E-4357-998C-4546A001388F}">
      <dgm:prSet/>
      <dgm:spPr/>
      <dgm:t>
        <a:bodyPr/>
        <a:lstStyle/>
        <a:p>
          <a:endParaRPr lang="ru-RU"/>
        </a:p>
      </dgm:t>
    </dgm:pt>
    <dgm:pt modelId="{F8835D69-D6F2-456E-9907-9AF3B49E3B69}">
      <dgm:prSet/>
      <dgm:spPr/>
      <dgm:t>
        <a:bodyPr/>
        <a:lstStyle/>
        <a:p>
          <a:r>
            <a:rPr lang="ru-RU" b="1" smtClean="0"/>
            <a:t>Не разрешайте ребёнку держать вас за ручку сумки, держите его сами.</a:t>
          </a:r>
          <a:endParaRPr lang="ru-RU"/>
        </a:p>
      </dgm:t>
    </dgm:pt>
    <dgm:pt modelId="{6CC2C018-676F-4E41-AE8B-F33B938C6A6E}" type="parTrans" cxnId="{C76F0B7C-C3D1-4B00-8A1A-C60D11493517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86B13963-5238-4CBD-BD49-A474E81676B4}" type="sibTrans" cxnId="{C76F0B7C-C3D1-4B00-8A1A-C60D11493517}">
      <dgm:prSet/>
      <dgm:spPr/>
      <dgm:t>
        <a:bodyPr/>
        <a:lstStyle/>
        <a:p>
          <a:endParaRPr lang="ru-RU"/>
        </a:p>
      </dgm:t>
    </dgm:pt>
    <dgm:pt modelId="{EE4CC9F3-4D0A-4787-BC9C-8EC06DCEBEA1}">
      <dgm:prSet/>
      <dgm:spPr/>
      <dgm:t>
        <a:bodyPr/>
        <a:lstStyle/>
        <a:p>
          <a:r>
            <a:rPr lang="ru-RU" b="1" smtClean="0"/>
            <a:t>Если ребёнок потерялся, идите к условленному месту встречи. Когда найдёте, не ругайте его.</a:t>
          </a:r>
          <a:endParaRPr lang="ru-RU"/>
        </a:p>
      </dgm:t>
    </dgm:pt>
    <dgm:pt modelId="{C0908D37-DD04-464F-AA96-83E436F760E4}" type="parTrans" cxnId="{935EC5EC-60CF-46AD-8EBE-55AE89E222BD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FBDD1936-BA59-49F5-B1D7-FA1AFCBAD953}" type="sibTrans" cxnId="{935EC5EC-60CF-46AD-8EBE-55AE89E222BD}">
      <dgm:prSet/>
      <dgm:spPr/>
      <dgm:t>
        <a:bodyPr/>
        <a:lstStyle/>
        <a:p>
          <a:endParaRPr lang="ru-RU"/>
        </a:p>
      </dgm:t>
    </dgm:pt>
    <dgm:pt modelId="{1CF1E841-B65E-4BCA-BF48-FC2181FD44BD}" type="pres">
      <dgm:prSet presAssocID="{31313DD6-76E8-4F55-A67A-8589D953FA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B409F9-BD53-4A0C-8CEB-49D678284D2B}" type="pres">
      <dgm:prSet presAssocID="{89CE355C-EA59-493C-8582-C9C0BF836FF7}" presName="centerShape" presStyleLbl="node0" presStyleIdx="0" presStyleCnt="1"/>
      <dgm:spPr/>
      <dgm:t>
        <a:bodyPr/>
        <a:lstStyle/>
        <a:p>
          <a:endParaRPr lang="ru-RU"/>
        </a:p>
      </dgm:t>
    </dgm:pt>
    <dgm:pt modelId="{0880176D-FC2D-497D-9F90-B6D132FF78DC}" type="pres">
      <dgm:prSet presAssocID="{95C39510-CAC1-48EA-A256-8FD4CB75B30C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FB3FE633-4483-48D6-AC55-772C29145A56}" type="pres">
      <dgm:prSet presAssocID="{E260676D-9A87-4E75-ACB0-8830733651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17AED-BD94-4A92-93EA-E4B2A7B1347B}" type="pres">
      <dgm:prSet presAssocID="{FBE0753B-0E7F-4557-AB49-23590AB24D00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8185565E-73DD-462D-98D8-7398D9D58CEE}" type="pres">
      <dgm:prSet presAssocID="{900C608C-2DE7-4592-978A-5C29A43ED1C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5A430-48B4-43B8-88EF-7BBE5C850BB2}" type="pres">
      <dgm:prSet presAssocID="{965FF244-B254-4A89-9191-30A34ABB01BE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CE8993D1-C176-41DD-AFC4-CCF40692978A}" type="pres">
      <dgm:prSet presAssocID="{194EE7FA-AD6C-42E6-81C0-030A2F3C647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EE34C-CA79-477F-9493-7B52B04EB49D}" type="pres">
      <dgm:prSet presAssocID="{6CC2C018-676F-4E41-AE8B-F33B938C6A6E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AE290030-5D1F-4132-99BE-A98781A9BFC2}" type="pres">
      <dgm:prSet presAssocID="{F8835D69-D6F2-456E-9907-9AF3B49E3B6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526C6-1204-4660-BAD1-7620DE0E520B}" type="pres">
      <dgm:prSet presAssocID="{C0908D37-DD04-464F-AA96-83E436F760E4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56986167-921C-4D42-AEA1-23DB577223F0}" type="pres">
      <dgm:prSet presAssocID="{EE4CC9F3-4D0A-4787-BC9C-8EC06DCEBEA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4A923-DDC5-442D-A1A1-459B447EB0E6}" srcId="{89CE355C-EA59-493C-8582-C9C0BF836FF7}" destId="{900C608C-2DE7-4592-978A-5C29A43ED1C7}" srcOrd="1" destOrd="0" parTransId="{FBE0753B-0E7F-4557-AB49-23590AB24D00}" sibTransId="{43854F32-6DF9-4A2A-8A62-9815244387C4}"/>
    <dgm:cxn modelId="{7BDD2E21-1A48-476C-B71E-3B88E4404D8A}" type="presOf" srcId="{EE4CC9F3-4D0A-4787-BC9C-8EC06DCEBEA1}" destId="{56986167-921C-4D42-AEA1-23DB577223F0}" srcOrd="0" destOrd="0" presId="urn:microsoft.com/office/officeart/2005/8/layout/radial4"/>
    <dgm:cxn modelId="{C76F0B7C-C3D1-4B00-8A1A-C60D11493517}" srcId="{89CE355C-EA59-493C-8582-C9C0BF836FF7}" destId="{F8835D69-D6F2-456E-9907-9AF3B49E3B69}" srcOrd="3" destOrd="0" parTransId="{6CC2C018-676F-4E41-AE8B-F33B938C6A6E}" sibTransId="{86B13963-5238-4CBD-BD49-A474E81676B4}"/>
    <dgm:cxn modelId="{6356EE22-7373-428E-866B-9F9EB92CEDA6}" type="presOf" srcId="{95C39510-CAC1-48EA-A256-8FD4CB75B30C}" destId="{0880176D-FC2D-497D-9F90-B6D132FF78DC}" srcOrd="0" destOrd="0" presId="urn:microsoft.com/office/officeart/2005/8/layout/radial4"/>
    <dgm:cxn modelId="{18D53BF6-7EA8-41EB-9301-CEF0671838CB}" type="presOf" srcId="{F8835D69-D6F2-456E-9907-9AF3B49E3B69}" destId="{AE290030-5D1F-4132-99BE-A98781A9BFC2}" srcOrd="0" destOrd="0" presId="urn:microsoft.com/office/officeart/2005/8/layout/radial4"/>
    <dgm:cxn modelId="{13D9AC6E-0A63-4A6B-B435-48133CD4D48C}" type="presOf" srcId="{89CE355C-EA59-493C-8582-C9C0BF836FF7}" destId="{9BB409F9-BD53-4A0C-8CEB-49D678284D2B}" srcOrd="0" destOrd="0" presId="urn:microsoft.com/office/officeart/2005/8/layout/radial4"/>
    <dgm:cxn modelId="{D9129DDF-F901-49EC-826D-CBD209800030}" type="presOf" srcId="{31313DD6-76E8-4F55-A67A-8589D953FAEE}" destId="{1CF1E841-B65E-4BCA-BF48-FC2181FD44BD}" srcOrd="0" destOrd="0" presId="urn:microsoft.com/office/officeart/2005/8/layout/radial4"/>
    <dgm:cxn modelId="{36B55105-D520-4E0C-A6F1-11B200553B2E}" type="presOf" srcId="{900C608C-2DE7-4592-978A-5C29A43ED1C7}" destId="{8185565E-73DD-462D-98D8-7398D9D58CEE}" srcOrd="0" destOrd="0" presId="urn:microsoft.com/office/officeart/2005/8/layout/radial4"/>
    <dgm:cxn modelId="{59BE9FE1-3D83-4CE7-975E-97D29B80D15E}" type="presOf" srcId="{FBE0753B-0E7F-4557-AB49-23590AB24D00}" destId="{B6F17AED-BD94-4A92-93EA-E4B2A7B1347B}" srcOrd="0" destOrd="0" presId="urn:microsoft.com/office/officeart/2005/8/layout/radial4"/>
    <dgm:cxn modelId="{935EC5EC-60CF-46AD-8EBE-55AE89E222BD}" srcId="{89CE355C-EA59-493C-8582-C9C0BF836FF7}" destId="{EE4CC9F3-4D0A-4787-BC9C-8EC06DCEBEA1}" srcOrd="4" destOrd="0" parTransId="{C0908D37-DD04-464F-AA96-83E436F760E4}" sibTransId="{FBDD1936-BA59-49F5-B1D7-FA1AFCBAD953}"/>
    <dgm:cxn modelId="{D29A8470-F020-4CE2-8779-54CD98AE7622}" type="presOf" srcId="{6CC2C018-676F-4E41-AE8B-F33B938C6A6E}" destId="{53BEE34C-CA79-477F-9493-7B52B04EB49D}" srcOrd="0" destOrd="0" presId="urn:microsoft.com/office/officeart/2005/8/layout/radial4"/>
    <dgm:cxn modelId="{7D2DDEF1-7FD0-4954-878B-D50C4220379A}" srcId="{89CE355C-EA59-493C-8582-C9C0BF836FF7}" destId="{E260676D-9A87-4E75-ACB0-8830733651BC}" srcOrd="0" destOrd="0" parTransId="{95C39510-CAC1-48EA-A256-8FD4CB75B30C}" sibTransId="{8B999016-6F34-4907-B50E-DD0C89553A40}"/>
    <dgm:cxn modelId="{B8B38F37-35CA-4691-A3E2-395243DCD8DA}" type="presOf" srcId="{E260676D-9A87-4E75-ACB0-8830733651BC}" destId="{FB3FE633-4483-48D6-AC55-772C29145A56}" srcOrd="0" destOrd="0" presId="urn:microsoft.com/office/officeart/2005/8/layout/radial4"/>
    <dgm:cxn modelId="{E9B56782-2FC9-4106-8913-4CD8D6EC1C46}" type="presOf" srcId="{C0908D37-DD04-464F-AA96-83E436F760E4}" destId="{C58526C6-1204-4660-BAD1-7620DE0E520B}" srcOrd="0" destOrd="0" presId="urn:microsoft.com/office/officeart/2005/8/layout/radial4"/>
    <dgm:cxn modelId="{D66F8153-FAB6-4B86-81BC-BC07416BF625}" type="presOf" srcId="{965FF244-B254-4A89-9191-30A34ABB01BE}" destId="{05D5A430-48B4-43B8-88EF-7BBE5C850BB2}" srcOrd="0" destOrd="0" presId="urn:microsoft.com/office/officeart/2005/8/layout/radial4"/>
    <dgm:cxn modelId="{69599D64-58C8-4635-9588-38A61AF3B6A9}" srcId="{31313DD6-76E8-4F55-A67A-8589D953FAEE}" destId="{89CE355C-EA59-493C-8582-C9C0BF836FF7}" srcOrd="0" destOrd="0" parTransId="{4976DE4F-4D57-42FB-8251-5568387873C2}" sibTransId="{56660B1E-A347-4EF5-965D-84894D393A20}"/>
    <dgm:cxn modelId="{5886D2B5-666C-4723-9D27-756CD48D6309}" type="presOf" srcId="{194EE7FA-AD6C-42E6-81C0-030A2F3C6472}" destId="{CE8993D1-C176-41DD-AFC4-CCF40692978A}" srcOrd="0" destOrd="0" presId="urn:microsoft.com/office/officeart/2005/8/layout/radial4"/>
    <dgm:cxn modelId="{02760E9E-B14E-4357-998C-4546A001388F}" srcId="{89CE355C-EA59-493C-8582-C9C0BF836FF7}" destId="{194EE7FA-AD6C-42E6-81C0-030A2F3C6472}" srcOrd="2" destOrd="0" parTransId="{965FF244-B254-4A89-9191-30A34ABB01BE}" sibTransId="{1951C56D-DD35-4EF9-AB3E-4D7BB9A59A40}"/>
    <dgm:cxn modelId="{15F4627F-AF15-40B7-82C8-6392FD207DE1}" type="presParOf" srcId="{1CF1E841-B65E-4BCA-BF48-FC2181FD44BD}" destId="{9BB409F9-BD53-4A0C-8CEB-49D678284D2B}" srcOrd="0" destOrd="0" presId="urn:microsoft.com/office/officeart/2005/8/layout/radial4"/>
    <dgm:cxn modelId="{51544EA1-3F81-45A1-9F2D-095A1C508874}" type="presParOf" srcId="{1CF1E841-B65E-4BCA-BF48-FC2181FD44BD}" destId="{0880176D-FC2D-497D-9F90-B6D132FF78DC}" srcOrd="1" destOrd="0" presId="urn:microsoft.com/office/officeart/2005/8/layout/radial4"/>
    <dgm:cxn modelId="{95AA832D-210B-49C6-A0AB-9994115F4937}" type="presParOf" srcId="{1CF1E841-B65E-4BCA-BF48-FC2181FD44BD}" destId="{FB3FE633-4483-48D6-AC55-772C29145A56}" srcOrd="2" destOrd="0" presId="urn:microsoft.com/office/officeart/2005/8/layout/radial4"/>
    <dgm:cxn modelId="{75DA137C-298A-48A0-97DB-BFA21346F30A}" type="presParOf" srcId="{1CF1E841-B65E-4BCA-BF48-FC2181FD44BD}" destId="{B6F17AED-BD94-4A92-93EA-E4B2A7B1347B}" srcOrd="3" destOrd="0" presId="urn:microsoft.com/office/officeart/2005/8/layout/radial4"/>
    <dgm:cxn modelId="{54C8FC7E-CF14-4F72-8CCA-DDE13884D9DF}" type="presParOf" srcId="{1CF1E841-B65E-4BCA-BF48-FC2181FD44BD}" destId="{8185565E-73DD-462D-98D8-7398D9D58CEE}" srcOrd="4" destOrd="0" presId="urn:microsoft.com/office/officeart/2005/8/layout/radial4"/>
    <dgm:cxn modelId="{808CE1D6-07CA-4BE5-BE8A-AE118C713B71}" type="presParOf" srcId="{1CF1E841-B65E-4BCA-BF48-FC2181FD44BD}" destId="{05D5A430-48B4-43B8-88EF-7BBE5C850BB2}" srcOrd="5" destOrd="0" presId="urn:microsoft.com/office/officeart/2005/8/layout/radial4"/>
    <dgm:cxn modelId="{CBEAED06-24B2-4096-9FA2-EF437DD75115}" type="presParOf" srcId="{1CF1E841-B65E-4BCA-BF48-FC2181FD44BD}" destId="{CE8993D1-C176-41DD-AFC4-CCF40692978A}" srcOrd="6" destOrd="0" presId="urn:microsoft.com/office/officeart/2005/8/layout/radial4"/>
    <dgm:cxn modelId="{4525080C-A53D-44C1-9EC4-51A545203519}" type="presParOf" srcId="{1CF1E841-B65E-4BCA-BF48-FC2181FD44BD}" destId="{53BEE34C-CA79-477F-9493-7B52B04EB49D}" srcOrd="7" destOrd="0" presId="urn:microsoft.com/office/officeart/2005/8/layout/radial4"/>
    <dgm:cxn modelId="{F11FCA2D-389E-4959-8202-44619246BEB6}" type="presParOf" srcId="{1CF1E841-B65E-4BCA-BF48-FC2181FD44BD}" destId="{AE290030-5D1F-4132-99BE-A98781A9BFC2}" srcOrd="8" destOrd="0" presId="urn:microsoft.com/office/officeart/2005/8/layout/radial4"/>
    <dgm:cxn modelId="{7DC00640-16EB-4811-803C-69ECF5D0B5F6}" type="presParOf" srcId="{1CF1E841-B65E-4BCA-BF48-FC2181FD44BD}" destId="{C58526C6-1204-4660-BAD1-7620DE0E520B}" srcOrd="9" destOrd="0" presId="urn:microsoft.com/office/officeart/2005/8/layout/radial4"/>
    <dgm:cxn modelId="{3177CC88-54C1-4879-B9F7-15A6888382E7}" type="presParOf" srcId="{1CF1E841-B65E-4BCA-BF48-FC2181FD44BD}" destId="{56986167-921C-4D42-AEA1-23DB577223F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8C1CF2-682F-4996-B95F-83C9CA726CB4}" type="doc">
      <dgm:prSet loTypeId="urn:microsoft.com/office/officeart/2005/8/layout/radial5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C328137-E116-4A51-A639-129BAFBBE4CC}">
      <dgm:prSet phldrT="[Текст]" custT="1"/>
      <dgm:spPr/>
      <dgm:t>
        <a:bodyPr/>
        <a:lstStyle/>
        <a:p>
          <a:r>
            <a:rPr lang="ru-RU" sz="2400" b="1" dirty="0" smtClean="0"/>
            <a:t>Что делать?</a:t>
          </a:r>
          <a:endParaRPr lang="ru-RU" sz="2400" b="1" dirty="0"/>
        </a:p>
      </dgm:t>
    </dgm:pt>
    <dgm:pt modelId="{3BBF14FD-6AAC-4E9B-A229-F222B8E0B3C1}" type="parTrans" cxnId="{5262FA14-92F7-4865-A07B-438CC5C10227}">
      <dgm:prSet/>
      <dgm:spPr/>
      <dgm:t>
        <a:bodyPr/>
        <a:lstStyle/>
        <a:p>
          <a:endParaRPr lang="ru-RU" sz="2000"/>
        </a:p>
      </dgm:t>
    </dgm:pt>
    <dgm:pt modelId="{9637F560-79F2-430D-BB6C-80C3A5B277DD}" type="sibTrans" cxnId="{5262FA14-92F7-4865-A07B-438CC5C10227}">
      <dgm:prSet/>
      <dgm:spPr/>
      <dgm:t>
        <a:bodyPr/>
        <a:lstStyle/>
        <a:p>
          <a:endParaRPr lang="ru-RU" sz="2000"/>
        </a:p>
      </dgm:t>
    </dgm:pt>
    <dgm:pt modelId="{2885C5E5-0E3D-41C2-B3CB-6D0D30BB5055}">
      <dgm:prSet custT="1"/>
      <dgm:spPr/>
      <dgm:t>
        <a:bodyPr/>
        <a:lstStyle/>
        <a:p>
          <a:r>
            <a:rPr lang="ru-RU" sz="1400" b="1" dirty="0" smtClean="0"/>
            <a:t>Детям очень опасно играть с электронагревательными и бытовыми приборами:</a:t>
          </a:r>
          <a:endParaRPr lang="ru-RU" sz="1400" dirty="0"/>
        </a:p>
      </dgm:t>
    </dgm:pt>
    <dgm:pt modelId="{D9680E6E-16D2-46E2-A1BF-AB62F1E2B45E}" type="parTrans" cxnId="{9FBE0464-465E-4BE8-8A5F-4669BA82956E}">
      <dgm:prSet custT="1"/>
      <dgm:spPr>
        <a:solidFill>
          <a:schemeClr val="accent2"/>
        </a:solidFill>
      </dgm:spPr>
      <dgm:t>
        <a:bodyPr/>
        <a:lstStyle/>
        <a:p>
          <a:endParaRPr lang="ru-RU" sz="1600"/>
        </a:p>
      </dgm:t>
    </dgm:pt>
    <dgm:pt modelId="{A704921C-0324-4FBE-BF4F-866181EF306F}" type="sibTrans" cxnId="{9FBE0464-465E-4BE8-8A5F-4669BA82956E}">
      <dgm:prSet/>
      <dgm:spPr/>
      <dgm:t>
        <a:bodyPr/>
        <a:lstStyle/>
        <a:p>
          <a:endParaRPr lang="ru-RU" sz="2000"/>
        </a:p>
      </dgm:t>
    </dgm:pt>
    <dgm:pt modelId="{CA657BC9-F37B-4AE4-B8E3-54079A06D9A2}">
      <dgm:prSet custT="1"/>
      <dgm:spPr/>
      <dgm:t>
        <a:bodyPr/>
        <a:lstStyle/>
        <a:p>
          <a:r>
            <a:rPr lang="ru-RU" sz="1400" b="1" smtClean="0"/>
            <a:t>Кипятильником, утюгом, миксером, феном, дрелью.</a:t>
          </a:r>
          <a:endParaRPr lang="ru-RU" sz="1400"/>
        </a:p>
      </dgm:t>
    </dgm:pt>
    <dgm:pt modelId="{E1DDD9D2-58E1-429B-993D-AC0ABCBA4242}" type="parTrans" cxnId="{7F674E1C-0FE1-4A62-92A1-51CAA2C42CD8}">
      <dgm:prSet custT="1"/>
      <dgm:spPr>
        <a:solidFill>
          <a:schemeClr val="accent2"/>
        </a:solidFill>
      </dgm:spPr>
      <dgm:t>
        <a:bodyPr/>
        <a:lstStyle/>
        <a:p>
          <a:endParaRPr lang="ru-RU" sz="1600"/>
        </a:p>
      </dgm:t>
    </dgm:pt>
    <dgm:pt modelId="{AB4FA1AE-899D-426A-B2E7-04BA214D3310}" type="sibTrans" cxnId="{7F674E1C-0FE1-4A62-92A1-51CAA2C42CD8}">
      <dgm:prSet/>
      <dgm:spPr/>
      <dgm:t>
        <a:bodyPr/>
        <a:lstStyle/>
        <a:p>
          <a:endParaRPr lang="ru-RU" sz="2000"/>
        </a:p>
      </dgm:t>
    </dgm:pt>
    <dgm:pt modelId="{FD470DA0-AA79-4FF2-B711-31A86437766A}">
      <dgm:prSet custT="1"/>
      <dgm:spPr/>
      <dgm:t>
        <a:bodyPr/>
        <a:lstStyle/>
        <a:p>
          <a:r>
            <a:rPr lang="ru-RU" sz="1400" b="1" smtClean="0"/>
            <a:t>*Запомни! Бытовая техника, находящаяся под напряжением,  «не дружит» с водой. </a:t>
          </a:r>
          <a:endParaRPr lang="ru-RU" sz="1400"/>
        </a:p>
      </dgm:t>
    </dgm:pt>
    <dgm:pt modelId="{2C2793D1-84BD-4C4A-B89D-310CC22521B1}" type="parTrans" cxnId="{00F0F0CF-55B5-47CC-9F5A-FFB9B0AA6AF6}">
      <dgm:prSet custT="1"/>
      <dgm:spPr>
        <a:solidFill>
          <a:schemeClr val="accent2"/>
        </a:solidFill>
      </dgm:spPr>
      <dgm:t>
        <a:bodyPr/>
        <a:lstStyle/>
        <a:p>
          <a:endParaRPr lang="ru-RU" sz="1600"/>
        </a:p>
      </dgm:t>
    </dgm:pt>
    <dgm:pt modelId="{19BE9543-4B21-4CBA-9A25-819337E7BC02}" type="sibTrans" cxnId="{00F0F0CF-55B5-47CC-9F5A-FFB9B0AA6AF6}">
      <dgm:prSet/>
      <dgm:spPr/>
      <dgm:t>
        <a:bodyPr/>
        <a:lstStyle/>
        <a:p>
          <a:endParaRPr lang="ru-RU" sz="2000"/>
        </a:p>
      </dgm:t>
    </dgm:pt>
    <dgm:pt modelId="{85514364-AA83-4BC8-97AA-9E15B9C5DF62}">
      <dgm:prSet custT="1"/>
      <dgm:spPr/>
      <dgm:t>
        <a:bodyPr/>
        <a:lstStyle/>
        <a:p>
          <a:r>
            <a:rPr lang="ru-RU" sz="1400" b="1" smtClean="0"/>
            <a:t>*Ты можешь серьёзно пострадать-получить удар током, устроить короткое замыкание и пожар в доме.</a:t>
          </a:r>
          <a:endParaRPr lang="ru-RU" sz="1400"/>
        </a:p>
      </dgm:t>
    </dgm:pt>
    <dgm:pt modelId="{9AAA0E2E-38B0-4939-A444-B8720BC3DF88}" type="parTrans" cxnId="{58BEF3FC-2195-471C-BCDE-AD6E08A8D14A}">
      <dgm:prSet custT="1"/>
      <dgm:spPr>
        <a:solidFill>
          <a:schemeClr val="accent2"/>
        </a:solidFill>
      </dgm:spPr>
      <dgm:t>
        <a:bodyPr/>
        <a:lstStyle/>
        <a:p>
          <a:endParaRPr lang="ru-RU" sz="1600"/>
        </a:p>
      </dgm:t>
    </dgm:pt>
    <dgm:pt modelId="{E0A284E7-8F8B-4DC8-A076-226FD94E4DA9}" type="sibTrans" cxnId="{58BEF3FC-2195-471C-BCDE-AD6E08A8D14A}">
      <dgm:prSet/>
      <dgm:spPr/>
      <dgm:t>
        <a:bodyPr/>
        <a:lstStyle/>
        <a:p>
          <a:endParaRPr lang="ru-RU" sz="2000"/>
        </a:p>
      </dgm:t>
    </dgm:pt>
    <dgm:pt modelId="{5ABBA2A2-770A-4854-B09E-B4532EB5CD69}" type="pres">
      <dgm:prSet presAssocID="{A68C1CF2-682F-4996-B95F-83C9CA726CB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A60E51-3930-452C-B93A-8A60E1B497A1}" type="pres">
      <dgm:prSet presAssocID="{5C328137-E116-4A51-A639-129BAFBBE4CC}" presName="centerShape" presStyleLbl="node0" presStyleIdx="0" presStyleCnt="1"/>
      <dgm:spPr/>
      <dgm:t>
        <a:bodyPr/>
        <a:lstStyle/>
        <a:p>
          <a:endParaRPr lang="ru-RU"/>
        </a:p>
      </dgm:t>
    </dgm:pt>
    <dgm:pt modelId="{16A64145-048F-4A22-AFE3-EB6370A07A35}" type="pres">
      <dgm:prSet presAssocID="{D9680E6E-16D2-46E2-A1BF-AB62F1E2B45E}" presName="parTrans" presStyleLbl="sibTrans2D1" presStyleIdx="0" presStyleCnt="4"/>
      <dgm:spPr/>
      <dgm:t>
        <a:bodyPr/>
        <a:lstStyle/>
        <a:p>
          <a:endParaRPr lang="ru-RU"/>
        </a:p>
      </dgm:t>
    </dgm:pt>
    <dgm:pt modelId="{E50EE2F8-D546-4BC4-A23E-EF184278B598}" type="pres">
      <dgm:prSet presAssocID="{D9680E6E-16D2-46E2-A1BF-AB62F1E2B45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1966FA3-AF23-4DA4-B01A-8BA79EF16FB8}" type="pres">
      <dgm:prSet presAssocID="{2885C5E5-0E3D-41C2-B3CB-6D0D30BB5055}" presName="node" presStyleLbl="node1" presStyleIdx="0" presStyleCnt="4" custScaleX="123047" custRadScaleRad="92952" custRadScaleInc="-7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9CF02-4908-4A98-80BB-1C83D94D3ACD}" type="pres">
      <dgm:prSet presAssocID="{E1DDD9D2-58E1-429B-993D-AC0ABCBA4242}" presName="parTrans" presStyleLbl="sibTrans2D1" presStyleIdx="1" presStyleCnt="4"/>
      <dgm:spPr/>
      <dgm:t>
        <a:bodyPr/>
        <a:lstStyle/>
        <a:p>
          <a:endParaRPr lang="ru-RU"/>
        </a:p>
      </dgm:t>
    </dgm:pt>
    <dgm:pt modelId="{F0A4E885-F838-4724-BF24-F681BF2A0E56}" type="pres">
      <dgm:prSet presAssocID="{E1DDD9D2-58E1-429B-993D-AC0ABCBA424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EF70E24-9750-40A2-B501-1F061A8797C6}" type="pres">
      <dgm:prSet presAssocID="{CA657BC9-F37B-4AE4-B8E3-54079A06D9A2}" presName="node" presStyleLbl="node1" presStyleIdx="1" presStyleCnt="4" custScaleX="132387" custScaleY="103839" custRadScaleRad="149715" custRadScaleInc="-33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17220-139F-4BF2-B314-E71D7A174841}" type="pres">
      <dgm:prSet presAssocID="{2C2793D1-84BD-4C4A-B89D-310CC22521B1}" presName="parTrans" presStyleLbl="sibTrans2D1" presStyleIdx="2" presStyleCnt="4"/>
      <dgm:spPr/>
      <dgm:t>
        <a:bodyPr/>
        <a:lstStyle/>
        <a:p>
          <a:endParaRPr lang="ru-RU"/>
        </a:p>
      </dgm:t>
    </dgm:pt>
    <dgm:pt modelId="{2BB702E9-F049-4B0B-B7A6-D6CD8A22B708}" type="pres">
      <dgm:prSet presAssocID="{2C2793D1-84BD-4C4A-B89D-310CC22521B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0BEB031-2373-4A78-9A94-56693590917F}" type="pres">
      <dgm:prSet presAssocID="{FD470DA0-AA79-4FF2-B711-31A86437766A}" presName="node" presStyleLbl="node1" presStyleIdx="2" presStyleCnt="4" custScaleX="167014" custRadScaleRad="100065" custRadScaleInc="-96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23D29-164C-40E9-8581-B9CB68F33EA1}" type="pres">
      <dgm:prSet presAssocID="{9AAA0E2E-38B0-4939-A444-B8720BC3DF88}" presName="parTrans" presStyleLbl="sibTrans2D1" presStyleIdx="3" presStyleCnt="4"/>
      <dgm:spPr/>
      <dgm:t>
        <a:bodyPr/>
        <a:lstStyle/>
        <a:p>
          <a:endParaRPr lang="ru-RU"/>
        </a:p>
      </dgm:t>
    </dgm:pt>
    <dgm:pt modelId="{F687B40E-A2FC-48F0-8917-25F27D5DD734}" type="pres">
      <dgm:prSet presAssocID="{9AAA0E2E-38B0-4939-A444-B8720BC3DF88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ECC9B8A-9E0B-4F61-B9C9-334F428DC706}" type="pres">
      <dgm:prSet presAssocID="{85514364-AA83-4BC8-97AA-9E15B9C5DF62}" presName="node" presStyleLbl="node1" presStyleIdx="3" presStyleCnt="4" custScaleX="164774" custRadScaleRad="139903" custRadScaleInc="-5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F6591B-CF04-4EEF-A6E4-1F3987973E23}" type="presOf" srcId="{85514364-AA83-4BC8-97AA-9E15B9C5DF62}" destId="{0ECC9B8A-9E0B-4F61-B9C9-334F428DC706}" srcOrd="0" destOrd="0" presId="urn:microsoft.com/office/officeart/2005/8/layout/radial5"/>
    <dgm:cxn modelId="{58BEF3FC-2195-471C-BCDE-AD6E08A8D14A}" srcId="{5C328137-E116-4A51-A639-129BAFBBE4CC}" destId="{85514364-AA83-4BC8-97AA-9E15B9C5DF62}" srcOrd="3" destOrd="0" parTransId="{9AAA0E2E-38B0-4939-A444-B8720BC3DF88}" sibTransId="{E0A284E7-8F8B-4DC8-A076-226FD94E4DA9}"/>
    <dgm:cxn modelId="{A5214F30-170E-4DFA-9B1D-8BA4C57A0CB9}" type="presOf" srcId="{9AAA0E2E-38B0-4939-A444-B8720BC3DF88}" destId="{F687B40E-A2FC-48F0-8917-25F27D5DD734}" srcOrd="1" destOrd="0" presId="urn:microsoft.com/office/officeart/2005/8/layout/radial5"/>
    <dgm:cxn modelId="{BC23D052-79E0-42EB-B902-490A37F4F581}" type="presOf" srcId="{2885C5E5-0E3D-41C2-B3CB-6D0D30BB5055}" destId="{D1966FA3-AF23-4DA4-B01A-8BA79EF16FB8}" srcOrd="0" destOrd="0" presId="urn:microsoft.com/office/officeart/2005/8/layout/radial5"/>
    <dgm:cxn modelId="{086100EC-3B34-4D2C-9CF1-58F7AC5CD787}" type="presOf" srcId="{E1DDD9D2-58E1-429B-993D-AC0ABCBA4242}" destId="{F0A4E885-F838-4724-BF24-F681BF2A0E56}" srcOrd="1" destOrd="0" presId="urn:microsoft.com/office/officeart/2005/8/layout/radial5"/>
    <dgm:cxn modelId="{5262FA14-92F7-4865-A07B-438CC5C10227}" srcId="{A68C1CF2-682F-4996-B95F-83C9CA726CB4}" destId="{5C328137-E116-4A51-A639-129BAFBBE4CC}" srcOrd="0" destOrd="0" parTransId="{3BBF14FD-6AAC-4E9B-A229-F222B8E0B3C1}" sibTransId="{9637F560-79F2-430D-BB6C-80C3A5B277DD}"/>
    <dgm:cxn modelId="{7F674E1C-0FE1-4A62-92A1-51CAA2C42CD8}" srcId="{5C328137-E116-4A51-A639-129BAFBBE4CC}" destId="{CA657BC9-F37B-4AE4-B8E3-54079A06D9A2}" srcOrd="1" destOrd="0" parTransId="{E1DDD9D2-58E1-429B-993D-AC0ABCBA4242}" sibTransId="{AB4FA1AE-899D-426A-B2E7-04BA214D3310}"/>
    <dgm:cxn modelId="{F62BA39E-A8B5-4810-AF71-A2F6402F6CED}" type="presOf" srcId="{2C2793D1-84BD-4C4A-B89D-310CC22521B1}" destId="{C1317220-139F-4BF2-B314-E71D7A174841}" srcOrd="0" destOrd="0" presId="urn:microsoft.com/office/officeart/2005/8/layout/radial5"/>
    <dgm:cxn modelId="{828BDBB2-19FC-4AE8-A1A8-4DC4BED7D294}" type="presOf" srcId="{A68C1CF2-682F-4996-B95F-83C9CA726CB4}" destId="{5ABBA2A2-770A-4854-B09E-B4532EB5CD69}" srcOrd="0" destOrd="0" presId="urn:microsoft.com/office/officeart/2005/8/layout/radial5"/>
    <dgm:cxn modelId="{642CDB20-F134-424C-AFFD-CA7A163E2523}" type="presOf" srcId="{D9680E6E-16D2-46E2-A1BF-AB62F1E2B45E}" destId="{E50EE2F8-D546-4BC4-A23E-EF184278B598}" srcOrd="1" destOrd="0" presId="urn:microsoft.com/office/officeart/2005/8/layout/radial5"/>
    <dgm:cxn modelId="{AD9DC9A8-5EC0-47CD-826F-E0786EA19A93}" type="presOf" srcId="{2C2793D1-84BD-4C4A-B89D-310CC22521B1}" destId="{2BB702E9-F049-4B0B-B7A6-D6CD8A22B708}" srcOrd="1" destOrd="0" presId="urn:microsoft.com/office/officeart/2005/8/layout/radial5"/>
    <dgm:cxn modelId="{AE37F7AF-6C48-4647-9810-181A9C342256}" type="presOf" srcId="{FD470DA0-AA79-4FF2-B711-31A86437766A}" destId="{C0BEB031-2373-4A78-9A94-56693590917F}" srcOrd="0" destOrd="0" presId="urn:microsoft.com/office/officeart/2005/8/layout/radial5"/>
    <dgm:cxn modelId="{B52700C6-9776-4F6A-AC75-E5C2F7E0FFF0}" type="presOf" srcId="{9AAA0E2E-38B0-4939-A444-B8720BC3DF88}" destId="{C4423D29-164C-40E9-8581-B9CB68F33EA1}" srcOrd="0" destOrd="0" presId="urn:microsoft.com/office/officeart/2005/8/layout/radial5"/>
    <dgm:cxn modelId="{257140A9-2900-4832-BD3E-10E8298B1A71}" type="presOf" srcId="{CA657BC9-F37B-4AE4-B8E3-54079A06D9A2}" destId="{3EF70E24-9750-40A2-B501-1F061A8797C6}" srcOrd="0" destOrd="0" presId="urn:microsoft.com/office/officeart/2005/8/layout/radial5"/>
    <dgm:cxn modelId="{B4125885-2975-4A8C-8416-72C77B53CE3A}" type="presOf" srcId="{E1DDD9D2-58E1-429B-993D-AC0ABCBA4242}" destId="{5DD9CF02-4908-4A98-80BB-1C83D94D3ACD}" srcOrd="0" destOrd="0" presId="urn:microsoft.com/office/officeart/2005/8/layout/radial5"/>
    <dgm:cxn modelId="{9FBE0464-465E-4BE8-8A5F-4669BA82956E}" srcId="{5C328137-E116-4A51-A639-129BAFBBE4CC}" destId="{2885C5E5-0E3D-41C2-B3CB-6D0D30BB5055}" srcOrd="0" destOrd="0" parTransId="{D9680E6E-16D2-46E2-A1BF-AB62F1E2B45E}" sibTransId="{A704921C-0324-4FBE-BF4F-866181EF306F}"/>
    <dgm:cxn modelId="{E48C8B92-BB0B-4511-8D7F-7C618DC79287}" type="presOf" srcId="{D9680E6E-16D2-46E2-A1BF-AB62F1E2B45E}" destId="{16A64145-048F-4A22-AFE3-EB6370A07A35}" srcOrd="0" destOrd="0" presId="urn:microsoft.com/office/officeart/2005/8/layout/radial5"/>
    <dgm:cxn modelId="{00F0F0CF-55B5-47CC-9F5A-FFB9B0AA6AF6}" srcId="{5C328137-E116-4A51-A639-129BAFBBE4CC}" destId="{FD470DA0-AA79-4FF2-B711-31A86437766A}" srcOrd="2" destOrd="0" parTransId="{2C2793D1-84BD-4C4A-B89D-310CC22521B1}" sibTransId="{19BE9543-4B21-4CBA-9A25-819337E7BC02}"/>
    <dgm:cxn modelId="{97F56C80-732C-4DD1-8CF4-5DEC266EF938}" type="presOf" srcId="{5C328137-E116-4A51-A639-129BAFBBE4CC}" destId="{6BA60E51-3930-452C-B93A-8A60E1B497A1}" srcOrd="0" destOrd="0" presId="urn:microsoft.com/office/officeart/2005/8/layout/radial5"/>
    <dgm:cxn modelId="{B8FBD3F1-9B42-4A72-A530-938F8D34D5B3}" type="presParOf" srcId="{5ABBA2A2-770A-4854-B09E-B4532EB5CD69}" destId="{6BA60E51-3930-452C-B93A-8A60E1B497A1}" srcOrd="0" destOrd="0" presId="urn:microsoft.com/office/officeart/2005/8/layout/radial5"/>
    <dgm:cxn modelId="{C5B72211-95CA-495D-A7AE-955F2D8803EE}" type="presParOf" srcId="{5ABBA2A2-770A-4854-B09E-B4532EB5CD69}" destId="{16A64145-048F-4A22-AFE3-EB6370A07A35}" srcOrd="1" destOrd="0" presId="urn:microsoft.com/office/officeart/2005/8/layout/radial5"/>
    <dgm:cxn modelId="{7B721930-BF77-4F5E-AD0B-D87A845E5759}" type="presParOf" srcId="{16A64145-048F-4A22-AFE3-EB6370A07A35}" destId="{E50EE2F8-D546-4BC4-A23E-EF184278B598}" srcOrd="0" destOrd="0" presId="urn:microsoft.com/office/officeart/2005/8/layout/radial5"/>
    <dgm:cxn modelId="{1FEACB6E-0A74-4262-A74F-6B640B0CD46B}" type="presParOf" srcId="{5ABBA2A2-770A-4854-B09E-B4532EB5CD69}" destId="{D1966FA3-AF23-4DA4-B01A-8BA79EF16FB8}" srcOrd="2" destOrd="0" presId="urn:microsoft.com/office/officeart/2005/8/layout/radial5"/>
    <dgm:cxn modelId="{FF7FC202-D14D-4286-82F4-68B629E37E8A}" type="presParOf" srcId="{5ABBA2A2-770A-4854-B09E-B4532EB5CD69}" destId="{5DD9CF02-4908-4A98-80BB-1C83D94D3ACD}" srcOrd="3" destOrd="0" presId="urn:microsoft.com/office/officeart/2005/8/layout/radial5"/>
    <dgm:cxn modelId="{5DA7BE71-5D6F-4FAF-A679-DB49139A00A5}" type="presParOf" srcId="{5DD9CF02-4908-4A98-80BB-1C83D94D3ACD}" destId="{F0A4E885-F838-4724-BF24-F681BF2A0E56}" srcOrd="0" destOrd="0" presId="urn:microsoft.com/office/officeart/2005/8/layout/radial5"/>
    <dgm:cxn modelId="{8E518502-1778-43AE-AE8A-FFE9E9998AA6}" type="presParOf" srcId="{5ABBA2A2-770A-4854-B09E-B4532EB5CD69}" destId="{3EF70E24-9750-40A2-B501-1F061A8797C6}" srcOrd="4" destOrd="0" presId="urn:microsoft.com/office/officeart/2005/8/layout/radial5"/>
    <dgm:cxn modelId="{5B6DC371-3ECD-49EE-A556-4B22343B0CD2}" type="presParOf" srcId="{5ABBA2A2-770A-4854-B09E-B4532EB5CD69}" destId="{C1317220-139F-4BF2-B314-E71D7A174841}" srcOrd="5" destOrd="0" presId="urn:microsoft.com/office/officeart/2005/8/layout/radial5"/>
    <dgm:cxn modelId="{5C3B62A2-F388-40E3-AF2E-B327AA682118}" type="presParOf" srcId="{C1317220-139F-4BF2-B314-E71D7A174841}" destId="{2BB702E9-F049-4B0B-B7A6-D6CD8A22B708}" srcOrd="0" destOrd="0" presId="urn:microsoft.com/office/officeart/2005/8/layout/radial5"/>
    <dgm:cxn modelId="{49E0D1F8-A030-4A87-A82E-7AC3331CF1B2}" type="presParOf" srcId="{5ABBA2A2-770A-4854-B09E-B4532EB5CD69}" destId="{C0BEB031-2373-4A78-9A94-56693590917F}" srcOrd="6" destOrd="0" presId="urn:microsoft.com/office/officeart/2005/8/layout/radial5"/>
    <dgm:cxn modelId="{B62D1788-D454-4DD1-85C1-FE35874354A1}" type="presParOf" srcId="{5ABBA2A2-770A-4854-B09E-B4532EB5CD69}" destId="{C4423D29-164C-40E9-8581-B9CB68F33EA1}" srcOrd="7" destOrd="0" presId="urn:microsoft.com/office/officeart/2005/8/layout/radial5"/>
    <dgm:cxn modelId="{563713BA-7D9A-4F8F-BD27-FC51B96CED8A}" type="presParOf" srcId="{C4423D29-164C-40E9-8581-B9CB68F33EA1}" destId="{F687B40E-A2FC-48F0-8917-25F27D5DD734}" srcOrd="0" destOrd="0" presId="urn:microsoft.com/office/officeart/2005/8/layout/radial5"/>
    <dgm:cxn modelId="{FF2CF12E-2B92-49DE-A722-1D053501C000}" type="presParOf" srcId="{5ABBA2A2-770A-4854-B09E-B4532EB5CD69}" destId="{0ECC9B8A-9E0B-4F61-B9C9-334F428DC70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0E7FF5-3D3B-4A32-9F71-896EAB577B24}" type="doc">
      <dgm:prSet loTypeId="urn:microsoft.com/office/officeart/2005/8/layout/radial4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E944B2C-3CC5-4F42-8BA1-A88304FF4A29}">
      <dgm:prSet phldrT="[Текст]"/>
      <dgm:spPr/>
      <dgm:t>
        <a:bodyPr/>
        <a:lstStyle/>
        <a:p>
          <a:r>
            <a:rPr lang="ru-RU" b="1" dirty="0" smtClean="0"/>
            <a:t>Советы родителям</a:t>
          </a:r>
          <a:endParaRPr lang="ru-RU" b="1" dirty="0"/>
        </a:p>
      </dgm:t>
    </dgm:pt>
    <dgm:pt modelId="{1C8D2C54-4C31-40D6-BD43-99E31530F527}" type="parTrans" cxnId="{9DDC0253-27C1-4CD2-BEB9-158EC400AE0D}">
      <dgm:prSet/>
      <dgm:spPr/>
      <dgm:t>
        <a:bodyPr/>
        <a:lstStyle/>
        <a:p>
          <a:endParaRPr lang="ru-RU"/>
        </a:p>
      </dgm:t>
    </dgm:pt>
    <dgm:pt modelId="{223D4720-22A4-437A-989C-77BE3438A5AF}" type="sibTrans" cxnId="{9DDC0253-27C1-4CD2-BEB9-158EC400AE0D}">
      <dgm:prSet/>
      <dgm:spPr/>
      <dgm:t>
        <a:bodyPr/>
        <a:lstStyle/>
        <a:p>
          <a:endParaRPr lang="ru-RU"/>
        </a:p>
      </dgm:t>
    </dgm:pt>
    <dgm:pt modelId="{DB62466A-C16D-42E9-AFB7-1BFFB2ADD421}">
      <dgm:prSet/>
      <dgm:spPr/>
      <dgm:t>
        <a:bodyPr/>
        <a:lstStyle/>
        <a:p>
          <a:r>
            <a:rPr lang="ru-RU" b="1" smtClean="0"/>
            <a:t>Предложить ребёнку «проиграть» проблемные ситуации. Ты смотришь телевизор. Вдруг  из розетки пошёл дым. Твои действия ?</a:t>
          </a:r>
          <a:endParaRPr lang="ru-RU"/>
        </a:p>
      </dgm:t>
    </dgm:pt>
    <dgm:pt modelId="{9B483A9D-98C1-4376-9B69-97141A859983}" type="parTrans" cxnId="{CD0C7852-FAD7-4A87-9D12-5D698309796B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679E4851-9483-4E5B-ADD9-B46841724880}" type="sibTrans" cxnId="{CD0C7852-FAD7-4A87-9D12-5D698309796B}">
      <dgm:prSet/>
      <dgm:spPr/>
      <dgm:t>
        <a:bodyPr/>
        <a:lstStyle/>
        <a:p>
          <a:endParaRPr lang="ru-RU"/>
        </a:p>
      </dgm:t>
    </dgm:pt>
    <dgm:pt modelId="{593DA7F7-BBC1-4D06-920A-4E53BCE406C2}">
      <dgm:prSet/>
      <dgm:spPr/>
      <dgm:t>
        <a:bodyPr/>
        <a:lstStyle/>
        <a:p>
          <a:r>
            <a:rPr lang="ru-RU" b="1" smtClean="0"/>
            <a:t>*Выясните, какие  электроприборы знает ребёнок. Как  отличить электроприбор от неэлектроприбора.</a:t>
          </a:r>
          <a:endParaRPr lang="ru-RU"/>
        </a:p>
      </dgm:t>
    </dgm:pt>
    <dgm:pt modelId="{5D4BBF63-02FE-462A-BACC-C3BC76B6217D}" type="parTrans" cxnId="{5913B519-1EC4-4142-82C2-1E45108E3FAE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0CA02C29-4EEB-46D2-B8BC-78C454990268}" type="sibTrans" cxnId="{5913B519-1EC4-4142-82C2-1E45108E3FAE}">
      <dgm:prSet/>
      <dgm:spPr/>
      <dgm:t>
        <a:bodyPr/>
        <a:lstStyle/>
        <a:p>
          <a:endParaRPr lang="ru-RU"/>
        </a:p>
      </dgm:t>
    </dgm:pt>
    <dgm:pt modelId="{68CF6317-4625-4F9F-8AEB-160DA2F94604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*Называйте предметы: свеча, утюг, печка, пила, ножницы, игла, шило. Спросите, какие из них пожароопасные? </a:t>
          </a:r>
          <a:endParaRPr lang="ru-RU" dirty="0" smtClean="0"/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9AC9A1E-0BB0-49D5-B149-079EED605656}" type="parTrans" cxnId="{029F5D13-3079-4DA2-B7CF-CFD4F84DAD22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6080743D-E29F-419E-83D3-E6BB1D788B6E}" type="sibTrans" cxnId="{029F5D13-3079-4DA2-B7CF-CFD4F84DAD22}">
      <dgm:prSet/>
      <dgm:spPr/>
      <dgm:t>
        <a:bodyPr/>
        <a:lstStyle/>
        <a:p>
          <a:endParaRPr lang="ru-RU"/>
        </a:p>
      </dgm:t>
    </dgm:pt>
    <dgm:pt modelId="{7CEE9775-F007-4E64-BC46-7CF506290EEB}" type="pres">
      <dgm:prSet presAssocID="{530E7FF5-3D3B-4A32-9F71-896EAB577B2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9B1C32-5AB8-4242-B8D1-337796C529E6}" type="pres">
      <dgm:prSet presAssocID="{EE944B2C-3CC5-4F42-8BA1-A88304FF4A29}" presName="centerShape" presStyleLbl="node0" presStyleIdx="0" presStyleCnt="1"/>
      <dgm:spPr/>
      <dgm:t>
        <a:bodyPr/>
        <a:lstStyle/>
        <a:p>
          <a:endParaRPr lang="ru-RU"/>
        </a:p>
      </dgm:t>
    </dgm:pt>
    <dgm:pt modelId="{748F5250-F36F-453F-90C2-C7A8F008B91F}" type="pres">
      <dgm:prSet presAssocID="{9B483A9D-98C1-4376-9B69-97141A859983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6FE065D7-5E70-4257-8DDA-E4BD4755BAE5}" type="pres">
      <dgm:prSet presAssocID="{DB62466A-C16D-42E9-AFB7-1BFFB2ADD42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BC878-7A7B-41F6-9A43-76D67087722B}" type="pres">
      <dgm:prSet presAssocID="{5D4BBF63-02FE-462A-BACC-C3BC76B6217D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0BFAD191-7A47-4461-B86D-55F0F6A56ABC}" type="pres">
      <dgm:prSet presAssocID="{593DA7F7-BBC1-4D06-920A-4E53BCE406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0F9D5-F244-4013-A3F0-9CF5BB25B2A6}" type="pres">
      <dgm:prSet presAssocID="{29AC9A1E-0BB0-49D5-B149-079EED605656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9268D695-CF15-4423-9CF5-98B2E5162C72}" type="pres">
      <dgm:prSet presAssocID="{68CF6317-4625-4F9F-8AEB-160DA2F9460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DC0253-27C1-4CD2-BEB9-158EC400AE0D}" srcId="{530E7FF5-3D3B-4A32-9F71-896EAB577B24}" destId="{EE944B2C-3CC5-4F42-8BA1-A88304FF4A29}" srcOrd="0" destOrd="0" parTransId="{1C8D2C54-4C31-40D6-BD43-99E31530F527}" sibTransId="{223D4720-22A4-437A-989C-77BE3438A5AF}"/>
    <dgm:cxn modelId="{88120D02-ACB7-4890-82B1-F8A0BA1C70D6}" type="presOf" srcId="{29AC9A1E-0BB0-49D5-B149-079EED605656}" destId="{3BB0F9D5-F244-4013-A3F0-9CF5BB25B2A6}" srcOrd="0" destOrd="0" presId="urn:microsoft.com/office/officeart/2005/8/layout/radial4"/>
    <dgm:cxn modelId="{64BACF07-30D7-4D10-BBBF-CF7F9B90C4DA}" type="presOf" srcId="{68CF6317-4625-4F9F-8AEB-160DA2F94604}" destId="{9268D695-CF15-4423-9CF5-98B2E5162C72}" srcOrd="0" destOrd="0" presId="urn:microsoft.com/office/officeart/2005/8/layout/radial4"/>
    <dgm:cxn modelId="{029F5D13-3079-4DA2-B7CF-CFD4F84DAD22}" srcId="{EE944B2C-3CC5-4F42-8BA1-A88304FF4A29}" destId="{68CF6317-4625-4F9F-8AEB-160DA2F94604}" srcOrd="2" destOrd="0" parTransId="{29AC9A1E-0BB0-49D5-B149-079EED605656}" sibTransId="{6080743D-E29F-419E-83D3-E6BB1D788B6E}"/>
    <dgm:cxn modelId="{CD0C7852-FAD7-4A87-9D12-5D698309796B}" srcId="{EE944B2C-3CC5-4F42-8BA1-A88304FF4A29}" destId="{DB62466A-C16D-42E9-AFB7-1BFFB2ADD421}" srcOrd="0" destOrd="0" parTransId="{9B483A9D-98C1-4376-9B69-97141A859983}" sibTransId="{679E4851-9483-4E5B-ADD9-B46841724880}"/>
    <dgm:cxn modelId="{5913B519-1EC4-4142-82C2-1E45108E3FAE}" srcId="{EE944B2C-3CC5-4F42-8BA1-A88304FF4A29}" destId="{593DA7F7-BBC1-4D06-920A-4E53BCE406C2}" srcOrd="1" destOrd="0" parTransId="{5D4BBF63-02FE-462A-BACC-C3BC76B6217D}" sibTransId="{0CA02C29-4EEB-46D2-B8BC-78C454990268}"/>
    <dgm:cxn modelId="{9AB7430B-E595-4A55-BC98-CF6909920074}" type="presOf" srcId="{9B483A9D-98C1-4376-9B69-97141A859983}" destId="{748F5250-F36F-453F-90C2-C7A8F008B91F}" srcOrd="0" destOrd="0" presId="urn:microsoft.com/office/officeart/2005/8/layout/radial4"/>
    <dgm:cxn modelId="{297DEF69-9962-46BA-B754-8843D158AC5B}" type="presOf" srcId="{5D4BBF63-02FE-462A-BACC-C3BC76B6217D}" destId="{D95BC878-7A7B-41F6-9A43-76D67087722B}" srcOrd="0" destOrd="0" presId="urn:microsoft.com/office/officeart/2005/8/layout/radial4"/>
    <dgm:cxn modelId="{25985E6D-074A-4F77-B106-EF7D7C7205A0}" type="presOf" srcId="{DB62466A-C16D-42E9-AFB7-1BFFB2ADD421}" destId="{6FE065D7-5E70-4257-8DDA-E4BD4755BAE5}" srcOrd="0" destOrd="0" presId="urn:microsoft.com/office/officeart/2005/8/layout/radial4"/>
    <dgm:cxn modelId="{6C5BC6B1-CFCA-4C71-8C13-F9D881EF6EDE}" type="presOf" srcId="{593DA7F7-BBC1-4D06-920A-4E53BCE406C2}" destId="{0BFAD191-7A47-4461-B86D-55F0F6A56ABC}" srcOrd="0" destOrd="0" presId="urn:microsoft.com/office/officeart/2005/8/layout/radial4"/>
    <dgm:cxn modelId="{7CED7E32-4078-4498-A4D7-88CD82F786F0}" type="presOf" srcId="{530E7FF5-3D3B-4A32-9F71-896EAB577B24}" destId="{7CEE9775-F007-4E64-BC46-7CF506290EEB}" srcOrd="0" destOrd="0" presId="urn:microsoft.com/office/officeart/2005/8/layout/radial4"/>
    <dgm:cxn modelId="{FB45AE97-080B-47F3-960E-EA4048907A82}" type="presOf" srcId="{EE944B2C-3CC5-4F42-8BA1-A88304FF4A29}" destId="{A39B1C32-5AB8-4242-B8D1-337796C529E6}" srcOrd="0" destOrd="0" presId="urn:microsoft.com/office/officeart/2005/8/layout/radial4"/>
    <dgm:cxn modelId="{590F4543-3ECB-46BF-9F33-00C283BB6838}" type="presParOf" srcId="{7CEE9775-F007-4E64-BC46-7CF506290EEB}" destId="{A39B1C32-5AB8-4242-B8D1-337796C529E6}" srcOrd="0" destOrd="0" presId="urn:microsoft.com/office/officeart/2005/8/layout/radial4"/>
    <dgm:cxn modelId="{74995BE1-6510-4427-9B3E-8B1D6C0FC34B}" type="presParOf" srcId="{7CEE9775-F007-4E64-BC46-7CF506290EEB}" destId="{748F5250-F36F-453F-90C2-C7A8F008B91F}" srcOrd="1" destOrd="0" presId="urn:microsoft.com/office/officeart/2005/8/layout/radial4"/>
    <dgm:cxn modelId="{9F459380-81FB-49F2-96D9-F5ABF69F11FA}" type="presParOf" srcId="{7CEE9775-F007-4E64-BC46-7CF506290EEB}" destId="{6FE065D7-5E70-4257-8DDA-E4BD4755BAE5}" srcOrd="2" destOrd="0" presId="urn:microsoft.com/office/officeart/2005/8/layout/radial4"/>
    <dgm:cxn modelId="{C9FE1587-E34F-439C-B764-46DAD116EE77}" type="presParOf" srcId="{7CEE9775-F007-4E64-BC46-7CF506290EEB}" destId="{D95BC878-7A7B-41F6-9A43-76D67087722B}" srcOrd="3" destOrd="0" presId="urn:microsoft.com/office/officeart/2005/8/layout/radial4"/>
    <dgm:cxn modelId="{8AC70C22-EA98-4CE7-AF65-643E1D7A4306}" type="presParOf" srcId="{7CEE9775-F007-4E64-BC46-7CF506290EEB}" destId="{0BFAD191-7A47-4461-B86D-55F0F6A56ABC}" srcOrd="4" destOrd="0" presId="urn:microsoft.com/office/officeart/2005/8/layout/radial4"/>
    <dgm:cxn modelId="{2B5841C9-DFFB-48FE-A25D-05F8FA5E58A0}" type="presParOf" srcId="{7CEE9775-F007-4E64-BC46-7CF506290EEB}" destId="{3BB0F9D5-F244-4013-A3F0-9CF5BB25B2A6}" srcOrd="5" destOrd="0" presId="urn:microsoft.com/office/officeart/2005/8/layout/radial4"/>
    <dgm:cxn modelId="{2C1066FB-4B11-4D9E-B344-3D14ED66FA48}" type="presParOf" srcId="{7CEE9775-F007-4E64-BC46-7CF506290EEB}" destId="{9268D695-CF15-4423-9CF5-98B2E5162C7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FA4C26-85A8-473C-ACF1-F9ACB4621D93}" type="doc">
      <dgm:prSet loTypeId="urn:microsoft.com/office/officeart/2005/8/layout/radial5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E7BE201-AD90-4605-9D7D-0696F942D4E9}">
      <dgm:prSet phldrT="[Текст]" custT="1"/>
      <dgm:spPr/>
      <dgm:t>
        <a:bodyPr/>
        <a:lstStyle/>
        <a:p>
          <a:r>
            <a:rPr lang="ru-RU" sz="2800" b="1" dirty="0" smtClean="0"/>
            <a:t>Что делать?</a:t>
          </a:r>
          <a:endParaRPr lang="ru-RU" sz="2800" b="1" dirty="0"/>
        </a:p>
      </dgm:t>
    </dgm:pt>
    <dgm:pt modelId="{4D60055A-468B-4875-A7F8-EF56058196F2}" type="parTrans" cxnId="{C6E725CC-B6B4-43AA-B692-865AFDF1CF42}">
      <dgm:prSet/>
      <dgm:spPr/>
      <dgm:t>
        <a:bodyPr/>
        <a:lstStyle/>
        <a:p>
          <a:endParaRPr lang="ru-RU"/>
        </a:p>
      </dgm:t>
    </dgm:pt>
    <dgm:pt modelId="{ADCBF0FA-04B8-4817-8AC8-E4B7FB9184EF}" type="sibTrans" cxnId="{C6E725CC-B6B4-43AA-B692-865AFDF1CF42}">
      <dgm:prSet/>
      <dgm:spPr/>
      <dgm:t>
        <a:bodyPr/>
        <a:lstStyle/>
        <a:p>
          <a:endParaRPr lang="ru-RU"/>
        </a:p>
      </dgm:t>
    </dgm:pt>
    <dgm:pt modelId="{488F7CCC-11EE-4388-86B9-3A1E04B377E1}">
      <dgm:prSet custT="1"/>
      <dgm:spPr/>
      <dgm:t>
        <a:bodyPr/>
        <a:lstStyle/>
        <a:p>
          <a:r>
            <a:rPr lang="ru-RU" sz="1400" b="1" smtClean="0"/>
            <a:t>Никогда не играй со спичками. Ты можешь обжечься и устроить в квартире пожар.</a:t>
          </a:r>
          <a:endParaRPr lang="ru-RU" sz="1400"/>
        </a:p>
      </dgm:t>
    </dgm:pt>
    <dgm:pt modelId="{7ECAAE82-16AB-480E-B01A-64D82C771994}" type="parTrans" cxnId="{0DC33DBA-A38E-4CCC-A014-A8691A58A148}">
      <dgm:prSet custT="1"/>
      <dgm:spPr>
        <a:solidFill>
          <a:schemeClr val="accent2"/>
        </a:solidFill>
      </dgm:spPr>
      <dgm:t>
        <a:bodyPr/>
        <a:lstStyle/>
        <a:p>
          <a:endParaRPr lang="ru-RU" sz="2400"/>
        </a:p>
      </dgm:t>
    </dgm:pt>
    <dgm:pt modelId="{F0B04EAA-CEE3-416B-92F6-89C4DB34B494}" type="sibTrans" cxnId="{0DC33DBA-A38E-4CCC-A014-A8691A58A148}">
      <dgm:prSet/>
      <dgm:spPr/>
      <dgm:t>
        <a:bodyPr/>
        <a:lstStyle/>
        <a:p>
          <a:endParaRPr lang="ru-RU"/>
        </a:p>
      </dgm:t>
    </dgm:pt>
    <dgm:pt modelId="{5683DC6F-2CF8-406C-9847-B857DF84B456}">
      <dgm:prSet custT="1"/>
      <dgm:spPr/>
      <dgm:t>
        <a:bodyPr/>
        <a:lstStyle/>
        <a:p>
          <a:r>
            <a:rPr lang="ru-RU" sz="1400" b="1" smtClean="0"/>
            <a:t>* Запомни, что спички, свечки, зажигалки служат только для хозяйственных нужд.</a:t>
          </a:r>
          <a:endParaRPr lang="ru-RU" sz="1400"/>
        </a:p>
      </dgm:t>
    </dgm:pt>
    <dgm:pt modelId="{19461D80-8F01-4B3D-8A08-0B0690A0F05A}" type="parTrans" cxnId="{16919C6C-9513-4A6F-81A1-6BBA6F2F3078}">
      <dgm:prSet custT="1"/>
      <dgm:spPr>
        <a:solidFill>
          <a:schemeClr val="accent2"/>
        </a:solidFill>
      </dgm:spPr>
      <dgm:t>
        <a:bodyPr/>
        <a:lstStyle/>
        <a:p>
          <a:endParaRPr lang="ru-RU" sz="2400"/>
        </a:p>
      </dgm:t>
    </dgm:pt>
    <dgm:pt modelId="{168A5D7B-8E91-435F-B483-C6C806E86CC6}" type="sibTrans" cxnId="{16919C6C-9513-4A6F-81A1-6BBA6F2F3078}">
      <dgm:prSet/>
      <dgm:spPr/>
      <dgm:t>
        <a:bodyPr/>
        <a:lstStyle/>
        <a:p>
          <a:endParaRPr lang="ru-RU"/>
        </a:p>
      </dgm:t>
    </dgm:pt>
    <dgm:pt modelId="{FF888C99-7B36-4CB2-B372-14182BF43F6D}">
      <dgm:prSet custT="1"/>
      <dgm:spPr/>
      <dgm:t>
        <a:bodyPr/>
        <a:lstStyle/>
        <a:p>
          <a:r>
            <a:rPr lang="ru-RU" sz="1400" b="1" smtClean="0"/>
            <a:t>* Следи, чтобы с огнём не шалили твои товарищи, младшие братишки и сестрёнки.</a:t>
          </a:r>
          <a:endParaRPr lang="ru-RU" sz="1400"/>
        </a:p>
      </dgm:t>
    </dgm:pt>
    <dgm:pt modelId="{E8C6DFEA-5C4F-4A5D-BCB2-028863EDEA68}" type="parTrans" cxnId="{3B39D4EA-8A14-42FE-BA4F-4C23D26BB188}">
      <dgm:prSet custT="1"/>
      <dgm:spPr>
        <a:solidFill>
          <a:schemeClr val="accent2"/>
        </a:solidFill>
      </dgm:spPr>
      <dgm:t>
        <a:bodyPr/>
        <a:lstStyle/>
        <a:p>
          <a:endParaRPr lang="ru-RU" sz="2400"/>
        </a:p>
      </dgm:t>
    </dgm:pt>
    <dgm:pt modelId="{F0E5247F-E976-49D3-BC4E-C9B6C37DF45B}" type="sibTrans" cxnId="{3B39D4EA-8A14-42FE-BA4F-4C23D26BB188}">
      <dgm:prSet/>
      <dgm:spPr/>
      <dgm:t>
        <a:bodyPr/>
        <a:lstStyle/>
        <a:p>
          <a:endParaRPr lang="ru-RU"/>
        </a:p>
      </dgm:t>
    </dgm:pt>
    <dgm:pt modelId="{21AF5375-9E7B-4BEA-BDDF-239BDBC019DE}" type="pres">
      <dgm:prSet presAssocID="{63FA4C26-85A8-473C-ACF1-F9ACB4621D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F42B3B-8B2A-4DEC-92F6-5C981C195339}" type="pres">
      <dgm:prSet presAssocID="{0E7BE201-AD90-4605-9D7D-0696F942D4E9}" presName="centerShape" presStyleLbl="node0" presStyleIdx="0" presStyleCnt="1" custScaleX="128600" custScaleY="108247"/>
      <dgm:spPr/>
      <dgm:t>
        <a:bodyPr/>
        <a:lstStyle/>
        <a:p>
          <a:endParaRPr lang="ru-RU"/>
        </a:p>
      </dgm:t>
    </dgm:pt>
    <dgm:pt modelId="{20F79125-DACC-4A67-BECC-2FDD9A571502}" type="pres">
      <dgm:prSet presAssocID="{7ECAAE82-16AB-480E-B01A-64D82C771994}" presName="parTrans" presStyleLbl="sibTrans2D1" presStyleIdx="0" presStyleCnt="3" custScaleX="128599" custScaleY="108247"/>
      <dgm:spPr/>
      <dgm:t>
        <a:bodyPr/>
        <a:lstStyle/>
        <a:p>
          <a:endParaRPr lang="ru-RU"/>
        </a:p>
      </dgm:t>
    </dgm:pt>
    <dgm:pt modelId="{7998C759-A93D-4A7C-85F1-6230B77ED6BD}" type="pres">
      <dgm:prSet presAssocID="{7ECAAE82-16AB-480E-B01A-64D82C77199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5A3DA44-3B90-4B13-9905-F1D2DEF5E867}" type="pres">
      <dgm:prSet presAssocID="{488F7CCC-11EE-4388-86B9-3A1E04B377E1}" presName="node" presStyleLbl="node1" presStyleIdx="0" presStyleCnt="3" custScaleX="128600" custScaleY="108247" custRadScaleRad="94114" custRadScaleInc="-3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FA051-54B3-47E0-BF07-66F43EAC5817}" type="pres">
      <dgm:prSet presAssocID="{19461D80-8F01-4B3D-8A08-0B0690A0F05A}" presName="parTrans" presStyleLbl="sibTrans2D1" presStyleIdx="1" presStyleCnt="3" custScaleX="128600" custScaleY="108247"/>
      <dgm:spPr/>
      <dgm:t>
        <a:bodyPr/>
        <a:lstStyle/>
        <a:p>
          <a:endParaRPr lang="ru-RU"/>
        </a:p>
      </dgm:t>
    </dgm:pt>
    <dgm:pt modelId="{81A32CC4-D95C-4E34-807F-8BF11E6FC26B}" type="pres">
      <dgm:prSet presAssocID="{19461D80-8F01-4B3D-8A08-0B0690A0F05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D738691-2674-4396-9232-D204C4DEFD4C}" type="pres">
      <dgm:prSet presAssocID="{5683DC6F-2CF8-406C-9847-B857DF84B456}" presName="node" presStyleLbl="node1" presStyleIdx="1" presStyleCnt="3" custScaleX="128600" custScaleY="108247" custRadScaleRad="123127" custRadScaleInc="-31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4ED93-30D4-442A-A2E5-AF2E3EE50568}" type="pres">
      <dgm:prSet presAssocID="{E8C6DFEA-5C4F-4A5D-BCB2-028863EDEA68}" presName="parTrans" presStyleLbl="sibTrans2D1" presStyleIdx="2" presStyleCnt="3" custScaleX="128600" custScaleY="108247"/>
      <dgm:spPr/>
      <dgm:t>
        <a:bodyPr/>
        <a:lstStyle/>
        <a:p>
          <a:endParaRPr lang="ru-RU"/>
        </a:p>
      </dgm:t>
    </dgm:pt>
    <dgm:pt modelId="{3A66B8FB-D92F-4B88-884F-F8879C9FAB47}" type="pres">
      <dgm:prSet presAssocID="{E8C6DFEA-5C4F-4A5D-BCB2-028863EDEA68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485D9F66-E0AB-4CD7-B308-8B1BD5767971}" type="pres">
      <dgm:prSet presAssocID="{FF888C99-7B36-4CB2-B372-14182BF43F6D}" presName="node" presStyleLbl="node1" presStyleIdx="2" presStyleCnt="3" custScaleX="128600" custScaleY="108247" custRadScaleRad="109309" custRadScaleInc="23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85A80F-8009-402B-BCED-873648440CC4}" type="presOf" srcId="{FF888C99-7B36-4CB2-B372-14182BF43F6D}" destId="{485D9F66-E0AB-4CD7-B308-8B1BD5767971}" srcOrd="0" destOrd="0" presId="urn:microsoft.com/office/officeart/2005/8/layout/radial5"/>
    <dgm:cxn modelId="{CF3DF51C-3BFE-4A3F-B645-6163BF8B0151}" type="presOf" srcId="{E8C6DFEA-5C4F-4A5D-BCB2-028863EDEA68}" destId="{3A66B8FB-D92F-4B88-884F-F8879C9FAB47}" srcOrd="1" destOrd="0" presId="urn:microsoft.com/office/officeart/2005/8/layout/radial5"/>
    <dgm:cxn modelId="{BEDC30E6-9D4C-494D-83A1-89DFC4AAAE5A}" type="presOf" srcId="{7ECAAE82-16AB-480E-B01A-64D82C771994}" destId="{7998C759-A93D-4A7C-85F1-6230B77ED6BD}" srcOrd="1" destOrd="0" presId="urn:microsoft.com/office/officeart/2005/8/layout/radial5"/>
    <dgm:cxn modelId="{3B39D4EA-8A14-42FE-BA4F-4C23D26BB188}" srcId="{0E7BE201-AD90-4605-9D7D-0696F942D4E9}" destId="{FF888C99-7B36-4CB2-B372-14182BF43F6D}" srcOrd="2" destOrd="0" parTransId="{E8C6DFEA-5C4F-4A5D-BCB2-028863EDEA68}" sibTransId="{F0E5247F-E976-49D3-BC4E-C9B6C37DF45B}"/>
    <dgm:cxn modelId="{7E1F4E35-66F3-4F58-B6A6-8B084BECCAC4}" type="presOf" srcId="{19461D80-8F01-4B3D-8A08-0B0690A0F05A}" destId="{81A32CC4-D95C-4E34-807F-8BF11E6FC26B}" srcOrd="1" destOrd="0" presId="urn:microsoft.com/office/officeart/2005/8/layout/radial5"/>
    <dgm:cxn modelId="{C6E725CC-B6B4-43AA-B692-865AFDF1CF42}" srcId="{63FA4C26-85A8-473C-ACF1-F9ACB4621D93}" destId="{0E7BE201-AD90-4605-9D7D-0696F942D4E9}" srcOrd="0" destOrd="0" parTransId="{4D60055A-468B-4875-A7F8-EF56058196F2}" sibTransId="{ADCBF0FA-04B8-4817-8AC8-E4B7FB9184EF}"/>
    <dgm:cxn modelId="{0DC33DBA-A38E-4CCC-A014-A8691A58A148}" srcId="{0E7BE201-AD90-4605-9D7D-0696F942D4E9}" destId="{488F7CCC-11EE-4388-86B9-3A1E04B377E1}" srcOrd="0" destOrd="0" parTransId="{7ECAAE82-16AB-480E-B01A-64D82C771994}" sibTransId="{F0B04EAA-CEE3-416B-92F6-89C4DB34B494}"/>
    <dgm:cxn modelId="{16919C6C-9513-4A6F-81A1-6BBA6F2F3078}" srcId="{0E7BE201-AD90-4605-9D7D-0696F942D4E9}" destId="{5683DC6F-2CF8-406C-9847-B857DF84B456}" srcOrd="1" destOrd="0" parTransId="{19461D80-8F01-4B3D-8A08-0B0690A0F05A}" sibTransId="{168A5D7B-8E91-435F-B483-C6C806E86CC6}"/>
    <dgm:cxn modelId="{ACFB15E1-2FF2-4681-9B59-2DF74CEEF04E}" type="presOf" srcId="{19461D80-8F01-4B3D-8A08-0B0690A0F05A}" destId="{801FA051-54B3-47E0-BF07-66F43EAC5817}" srcOrd="0" destOrd="0" presId="urn:microsoft.com/office/officeart/2005/8/layout/radial5"/>
    <dgm:cxn modelId="{B7569A76-CDD5-4CC4-9EF0-D162D7726F56}" type="presOf" srcId="{0E7BE201-AD90-4605-9D7D-0696F942D4E9}" destId="{B5F42B3B-8B2A-4DEC-92F6-5C981C195339}" srcOrd="0" destOrd="0" presId="urn:microsoft.com/office/officeart/2005/8/layout/radial5"/>
    <dgm:cxn modelId="{9AE46243-40C2-4918-A2A0-90FB76CC7101}" type="presOf" srcId="{488F7CCC-11EE-4388-86B9-3A1E04B377E1}" destId="{C5A3DA44-3B90-4B13-9905-F1D2DEF5E867}" srcOrd="0" destOrd="0" presId="urn:microsoft.com/office/officeart/2005/8/layout/radial5"/>
    <dgm:cxn modelId="{AAF9C41B-7E96-44CD-BBEC-420F776DF738}" type="presOf" srcId="{7ECAAE82-16AB-480E-B01A-64D82C771994}" destId="{20F79125-DACC-4A67-BECC-2FDD9A571502}" srcOrd="0" destOrd="0" presId="urn:microsoft.com/office/officeart/2005/8/layout/radial5"/>
    <dgm:cxn modelId="{E4C123E9-BD19-42B7-973B-88A075EF68B7}" type="presOf" srcId="{E8C6DFEA-5C4F-4A5D-BCB2-028863EDEA68}" destId="{4EC4ED93-30D4-442A-A2E5-AF2E3EE50568}" srcOrd="0" destOrd="0" presId="urn:microsoft.com/office/officeart/2005/8/layout/radial5"/>
    <dgm:cxn modelId="{C2B19E64-3C49-4E73-A0ED-D4B2E9C63CB3}" type="presOf" srcId="{5683DC6F-2CF8-406C-9847-B857DF84B456}" destId="{2D738691-2674-4396-9232-D204C4DEFD4C}" srcOrd="0" destOrd="0" presId="urn:microsoft.com/office/officeart/2005/8/layout/radial5"/>
    <dgm:cxn modelId="{50083099-0355-4782-8E9B-8E81F2E11885}" type="presOf" srcId="{63FA4C26-85A8-473C-ACF1-F9ACB4621D93}" destId="{21AF5375-9E7B-4BEA-BDDF-239BDBC019DE}" srcOrd="0" destOrd="0" presId="urn:microsoft.com/office/officeart/2005/8/layout/radial5"/>
    <dgm:cxn modelId="{6C028868-93A3-481A-823D-4B0A500ACCCD}" type="presParOf" srcId="{21AF5375-9E7B-4BEA-BDDF-239BDBC019DE}" destId="{B5F42B3B-8B2A-4DEC-92F6-5C981C195339}" srcOrd="0" destOrd="0" presId="urn:microsoft.com/office/officeart/2005/8/layout/radial5"/>
    <dgm:cxn modelId="{286E42ED-CE4A-472A-BE0E-8B4A3A2D8E0B}" type="presParOf" srcId="{21AF5375-9E7B-4BEA-BDDF-239BDBC019DE}" destId="{20F79125-DACC-4A67-BECC-2FDD9A571502}" srcOrd="1" destOrd="0" presId="urn:microsoft.com/office/officeart/2005/8/layout/radial5"/>
    <dgm:cxn modelId="{6BAD270F-8615-425A-82BE-51E5F4DDCE2D}" type="presParOf" srcId="{20F79125-DACC-4A67-BECC-2FDD9A571502}" destId="{7998C759-A93D-4A7C-85F1-6230B77ED6BD}" srcOrd="0" destOrd="0" presId="urn:microsoft.com/office/officeart/2005/8/layout/radial5"/>
    <dgm:cxn modelId="{F9A5976C-0FE0-4C1E-A612-02C3CC8FB8CE}" type="presParOf" srcId="{21AF5375-9E7B-4BEA-BDDF-239BDBC019DE}" destId="{C5A3DA44-3B90-4B13-9905-F1D2DEF5E867}" srcOrd="2" destOrd="0" presId="urn:microsoft.com/office/officeart/2005/8/layout/radial5"/>
    <dgm:cxn modelId="{58ADA335-A771-427C-B098-E021D4CFDC94}" type="presParOf" srcId="{21AF5375-9E7B-4BEA-BDDF-239BDBC019DE}" destId="{801FA051-54B3-47E0-BF07-66F43EAC5817}" srcOrd="3" destOrd="0" presId="urn:microsoft.com/office/officeart/2005/8/layout/radial5"/>
    <dgm:cxn modelId="{D0CD0C70-11C4-4E1C-BCF6-2DA0701A34F4}" type="presParOf" srcId="{801FA051-54B3-47E0-BF07-66F43EAC5817}" destId="{81A32CC4-D95C-4E34-807F-8BF11E6FC26B}" srcOrd="0" destOrd="0" presId="urn:microsoft.com/office/officeart/2005/8/layout/radial5"/>
    <dgm:cxn modelId="{86DA04FE-3904-4796-8132-0916A6516EB0}" type="presParOf" srcId="{21AF5375-9E7B-4BEA-BDDF-239BDBC019DE}" destId="{2D738691-2674-4396-9232-D204C4DEFD4C}" srcOrd="4" destOrd="0" presId="urn:microsoft.com/office/officeart/2005/8/layout/radial5"/>
    <dgm:cxn modelId="{D941D118-ECC8-4B20-AA66-27379C4EA357}" type="presParOf" srcId="{21AF5375-9E7B-4BEA-BDDF-239BDBC019DE}" destId="{4EC4ED93-30D4-442A-A2E5-AF2E3EE50568}" srcOrd="5" destOrd="0" presId="urn:microsoft.com/office/officeart/2005/8/layout/radial5"/>
    <dgm:cxn modelId="{2141F06B-4C01-4B97-AE46-4E87E34797C6}" type="presParOf" srcId="{4EC4ED93-30D4-442A-A2E5-AF2E3EE50568}" destId="{3A66B8FB-D92F-4B88-884F-F8879C9FAB47}" srcOrd="0" destOrd="0" presId="urn:microsoft.com/office/officeart/2005/8/layout/radial5"/>
    <dgm:cxn modelId="{9A62278B-BA91-4715-894E-CC514F3B1FC7}" type="presParOf" srcId="{21AF5375-9E7B-4BEA-BDDF-239BDBC019DE}" destId="{485D9F66-E0AB-4CD7-B308-8B1BD5767971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8233F2-200A-4E1B-9671-713D7D45A388}">
      <dsp:nvSpPr>
        <dsp:cNvPr id="0" name=""/>
        <dsp:cNvSpPr/>
      </dsp:nvSpPr>
      <dsp:spPr>
        <a:xfrm>
          <a:off x="3542937" y="3352389"/>
          <a:ext cx="1786100" cy="1786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Что делать?</a:t>
          </a:r>
          <a:endParaRPr lang="ru-RU" sz="2700" b="1" kern="1200" dirty="0"/>
        </a:p>
      </dsp:txBody>
      <dsp:txXfrm>
        <a:off x="3542937" y="3352389"/>
        <a:ext cx="1786100" cy="1786100"/>
      </dsp:txXfrm>
    </dsp:sp>
    <dsp:sp modelId="{B542F111-131E-4819-B6E6-A3144F9B3574}">
      <dsp:nvSpPr>
        <dsp:cNvPr id="0" name=""/>
        <dsp:cNvSpPr/>
      </dsp:nvSpPr>
      <dsp:spPr>
        <a:xfrm rot="16187030">
          <a:off x="4014677" y="2289098"/>
          <a:ext cx="830150" cy="607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6187030">
        <a:off x="4014677" y="2289098"/>
        <a:ext cx="830150" cy="607274"/>
      </dsp:txXfrm>
    </dsp:sp>
    <dsp:sp modelId="{A23C5EA8-8B31-4532-A0C7-B33E31880FAF}">
      <dsp:nvSpPr>
        <dsp:cNvPr id="0" name=""/>
        <dsp:cNvSpPr/>
      </dsp:nvSpPr>
      <dsp:spPr>
        <a:xfrm>
          <a:off x="3240351" y="-10"/>
          <a:ext cx="2365976" cy="1786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Услышав звонок  в дверь, всегда смотри в глазок</a:t>
          </a:r>
          <a:endParaRPr lang="ru-RU" sz="1800" kern="1200" dirty="0"/>
        </a:p>
      </dsp:txBody>
      <dsp:txXfrm>
        <a:off x="3240351" y="-10"/>
        <a:ext cx="2365976" cy="1786100"/>
      </dsp:txXfrm>
    </dsp:sp>
    <dsp:sp modelId="{EE046434-628D-44C3-B0E2-BFCCD1700862}">
      <dsp:nvSpPr>
        <dsp:cNvPr id="0" name=""/>
        <dsp:cNvSpPr/>
      </dsp:nvSpPr>
      <dsp:spPr>
        <a:xfrm rot="20406633">
          <a:off x="5496838" y="3447074"/>
          <a:ext cx="613215" cy="607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20406633">
        <a:off x="5496838" y="3447074"/>
        <a:ext cx="613215" cy="607274"/>
      </dsp:txXfrm>
    </dsp:sp>
    <dsp:sp modelId="{2D575814-D2D4-4632-BD7E-1C15B90AFBED}">
      <dsp:nvSpPr>
        <dsp:cNvPr id="0" name=""/>
        <dsp:cNvSpPr/>
      </dsp:nvSpPr>
      <dsp:spPr>
        <a:xfrm>
          <a:off x="6310493" y="2351124"/>
          <a:ext cx="1786100" cy="1786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Скажи незнакомцу, что ты дома не один и сейчас позовёшь кого-нибудь из взрослых</a:t>
          </a:r>
          <a:endParaRPr lang="ru-RU" sz="1400" kern="1200"/>
        </a:p>
      </dsp:txBody>
      <dsp:txXfrm>
        <a:off x="6310493" y="2351124"/>
        <a:ext cx="1786100" cy="1786100"/>
      </dsp:txXfrm>
    </dsp:sp>
    <dsp:sp modelId="{28E4B02A-BE5D-4CF1-9E3D-13752A8A4F6D}">
      <dsp:nvSpPr>
        <dsp:cNvPr id="0" name=""/>
        <dsp:cNvSpPr/>
      </dsp:nvSpPr>
      <dsp:spPr>
        <a:xfrm rot="12179277">
          <a:off x="2941831" y="3414127"/>
          <a:ext cx="500606" cy="607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2179277">
        <a:off x="2941831" y="3414127"/>
        <a:ext cx="500606" cy="607274"/>
      </dsp:txXfrm>
    </dsp:sp>
    <dsp:sp modelId="{6716CC0D-95E2-40EC-8370-5378BAEA0FF0}">
      <dsp:nvSpPr>
        <dsp:cNvPr id="0" name=""/>
        <dsp:cNvSpPr/>
      </dsp:nvSpPr>
      <dsp:spPr>
        <a:xfrm>
          <a:off x="261748" y="1549053"/>
          <a:ext cx="2562161" cy="29380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Не открывай дверь незнакомому человеку, даже если у него ласковый голос, как бы он себя не назвал, даже работником полиции или представился знакомым родителей, знает, как их зовут и действует якобы от их имени</a:t>
          </a:r>
          <a:endParaRPr lang="ru-RU" sz="1400" kern="1200"/>
        </a:p>
      </dsp:txBody>
      <dsp:txXfrm>
        <a:off x="261748" y="1549053"/>
        <a:ext cx="2562161" cy="293806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B1768D-8044-4C03-AC9F-A61D4EE97028}">
      <dsp:nvSpPr>
        <dsp:cNvPr id="0" name=""/>
        <dsp:cNvSpPr/>
      </dsp:nvSpPr>
      <dsp:spPr>
        <a:xfrm>
          <a:off x="3101384" y="3033491"/>
          <a:ext cx="2294174" cy="2294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Советы родителям</a:t>
          </a:r>
          <a:endParaRPr lang="ru-RU" sz="2600" b="1" kern="1200" dirty="0"/>
        </a:p>
      </dsp:txBody>
      <dsp:txXfrm>
        <a:off x="3101384" y="3033491"/>
        <a:ext cx="2294174" cy="2294174"/>
      </dsp:txXfrm>
    </dsp:sp>
    <dsp:sp modelId="{F1BE534A-FCAF-4482-BF84-CF810886AB58}">
      <dsp:nvSpPr>
        <dsp:cNvPr id="0" name=""/>
        <dsp:cNvSpPr/>
      </dsp:nvSpPr>
      <dsp:spPr>
        <a:xfrm rot="12900000">
          <a:off x="1354185" y="2541948"/>
          <a:ext cx="2041937" cy="6538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A4B93F-1794-4803-B4A2-F8E4DEBAC6D8}">
      <dsp:nvSpPr>
        <dsp:cNvPr id="0" name=""/>
        <dsp:cNvSpPr/>
      </dsp:nvSpPr>
      <dsp:spPr>
        <a:xfrm>
          <a:off x="449092" y="1411477"/>
          <a:ext cx="2179466" cy="17435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В детском воображении преступник часто рисуется с оружием в руках, страшным и злобным. Объясните, что симпатичный человек с ласковым голосом может оказаться настоящим бандитом.</a:t>
          </a:r>
          <a:endParaRPr lang="ru-RU" sz="1200" kern="1200"/>
        </a:p>
      </dsp:txBody>
      <dsp:txXfrm>
        <a:off x="449092" y="1411477"/>
        <a:ext cx="2179466" cy="1743572"/>
      </dsp:txXfrm>
    </dsp:sp>
    <dsp:sp modelId="{E42D92F3-BD60-433F-AB3E-4D7E8CEBEF10}">
      <dsp:nvSpPr>
        <dsp:cNvPr id="0" name=""/>
        <dsp:cNvSpPr/>
      </dsp:nvSpPr>
      <dsp:spPr>
        <a:xfrm rot="16200000">
          <a:off x="3227503" y="1566760"/>
          <a:ext cx="2041937" cy="6538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F4D6A6-9A61-4C55-911B-C056E4629B2B}">
      <dsp:nvSpPr>
        <dsp:cNvPr id="0" name=""/>
        <dsp:cNvSpPr/>
      </dsp:nvSpPr>
      <dsp:spPr>
        <a:xfrm>
          <a:off x="3158738" y="925"/>
          <a:ext cx="2179466" cy="17435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Внушите ребёнку, что «никому не открывать дверь» - это значит никому!</a:t>
          </a:r>
          <a:endParaRPr lang="ru-RU" sz="1600" kern="1200" dirty="0"/>
        </a:p>
      </dsp:txBody>
      <dsp:txXfrm>
        <a:off x="3158738" y="925"/>
        <a:ext cx="2179466" cy="1743572"/>
      </dsp:txXfrm>
    </dsp:sp>
    <dsp:sp modelId="{DD38275B-FF07-4369-8166-E68E8A337296}">
      <dsp:nvSpPr>
        <dsp:cNvPr id="0" name=""/>
        <dsp:cNvSpPr/>
      </dsp:nvSpPr>
      <dsp:spPr>
        <a:xfrm rot="19500000">
          <a:off x="5100821" y="2541948"/>
          <a:ext cx="2041937" cy="6538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8C1926-2C2A-451A-B19C-FDDAAFD08C4F}">
      <dsp:nvSpPr>
        <dsp:cNvPr id="0" name=""/>
        <dsp:cNvSpPr/>
      </dsp:nvSpPr>
      <dsp:spPr>
        <a:xfrm>
          <a:off x="5868385" y="1411477"/>
          <a:ext cx="2179466" cy="17435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Используйте «сказкотерапию». Вспомните «Семерых козлят» или «Красную Шапочку». Задавайте малышу вопросы, и он скоро поймёт, какие действия героев сказки привели к победе злодеев.</a:t>
          </a:r>
          <a:endParaRPr lang="ru-RU" sz="1200" kern="1200"/>
        </a:p>
      </dsp:txBody>
      <dsp:txXfrm>
        <a:off x="5868385" y="1411477"/>
        <a:ext cx="2179466" cy="17435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1741-2C64-4223-902B-FE62C61775F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B96-8C69-457A-9573-431D0F900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1741-2C64-4223-902B-FE62C61775F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B96-8C69-457A-9573-431D0F900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1741-2C64-4223-902B-FE62C61775F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B96-8C69-457A-9573-431D0F900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1741-2C64-4223-902B-FE62C61775F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B96-8C69-457A-9573-431D0F900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1741-2C64-4223-902B-FE62C61775F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B96-8C69-457A-9573-431D0F900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1741-2C64-4223-902B-FE62C61775F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B96-8C69-457A-9573-431D0F900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1741-2C64-4223-902B-FE62C61775F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B96-8C69-457A-9573-431D0F900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1741-2C64-4223-902B-FE62C61775F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B96-8C69-457A-9573-431D0F900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1741-2C64-4223-902B-FE62C61775F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B96-8C69-457A-9573-431D0F900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1741-2C64-4223-902B-FE62C61775F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B96-8C69-457A-9573-431D0F900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1741-2C64-4223-902B-FE62C61775F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B96-8C69-457A-9573-431D0F900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41741-2C64-4223-902B-FE62C61775F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CB96-8C69-457A-9573-431D0F900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214422"/>
            <a:ext cx="69294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Родительское собрание в старше – подготовительной группе:</a:t>
            </a:r>
          </a:p>
          <a:p>
            <a:r>
              <a:rPr lang="ru-RU" sz="4000" i="1" dirty="0" smtClean="0"/>
              <a:t>«Новогодний праздник. Безопасность детей во время новогодних каникул»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892123775"/>
              </p:ext>
            </p:extLst>
          </p:nvPr>
        </p:nvGraphicFramePr>
        <p:xfrm>
          <a:off x="323528" y="548680"/>
          <a:ext cx="849694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6267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ОСТОРОЖНО – ПОЛЕЗНОЕ И ОПАСНОЕ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458027697"/>
              </p:ext>
            </p:extLst>
          </p:nvPr>
        </p:nvGraphicFramePr>
        <p:xfrm>
          <a:off x="251520" y="908720"/>
          <a:ext cx="84969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260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544765586"/>
              </p:ext>
            </p:extLst>
          </p:nvPr>
        </p:nvGraphicFramePr>
        <p:xfrm>
          <a:off x="467544" y="476672"/>
          <a:ext cx="828092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54595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2878"/>
            <a:ext cx="51125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ИГРАЙ С ОГНЕМ!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328344962"/>
              </p:ext>
            </p:extLst>
          </p:nvPr>
        </p:nvGraphicFramePr>
        <p:xfrm>
          <a:off x="323528" y="908720"/>
          <a:ext cx="84249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7832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356936318"/>
              </p:ext>
            </p:extLst>
          </p:nvPr>
        </p:nvGraphicFramePr>
        <p:xfrm>
          <a:off x="323528" y="476672"/>
          <a:ext cx="856895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98666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ЕЛОЧКА НЕ ЗАЖГИСЬ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615087189"/>
              </p:ext>
            </p:extLst>
          </p:nvPr>
        </p:nvGraphicFramePr>
        <p:xfrm>
          <a:off x="539552" y="908720"/>
          <a:ext cx="81369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2469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546934281"/>
              </p:ext>
            </p:extLst>
          </p:nvPr>
        </p:nvGraphicFramePr>
        <p:xfrm>
          <a:off x="467544" y="476672"/>
          <a:ext cx="828092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41994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74" y="2967335"/>
            <a:ext cx="8331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ВНИМАНИЕ!!!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412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200" y="50521"/>
            <a:ext cx="83529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Конкурс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«Лучшая новогодняя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игрушка своими руками»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4866">
            <a:off x="505533" y="2386869"/>
            <a:ext cx="1796617" cy="179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38576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290">
            <a:off x="7071368" y="2215208"/>
            <a:ext cx="1956427" cy="154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953">
            <a:off x="6907919" y="4262268"/>
            <a:ext cx="2142093" cy="181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81128"/>
            <a:ext cx="2663757" cy="198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http://www.s-rebenkom.ru/wp-content/uploads/2011/01/smIMG_83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2390049" cy="1593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0"/>
            <a:ext cx="6512511" cy="33123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Уважаемые родители!!!</a:t>
            </a:r>
            <a:b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Оденьте бахилы, </a:t>
            </a:r>
            <a:b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обувь снимите!</a:t>
            </a:r>
            <a:b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Для Ваших детей </a:t>
            </a:r>
            <a:b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чистоту сохраните!!!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ttp://gazeta13.ru/data/photo/111512_005550174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9936">
            <a:off x="447061" y="3494139"/>
            <a:ext cx="3614518" cy="2944189"/>
          </a:xfrm>
          <a:prstGeom prst="rect">
            <a:avLst/>
          </a:prstGeom>
          <a:noFill/>
        </p:spPr>
      </p:pic>
      <p:pic>
        <p:nvPicPr>
          <p:cNvPr id="4" name="Picture 4" descr="http://nnovgorod.freeadsin.ru/content/root/users/2012/20120612/visitor/images/201206/f20120612182027-bahily-gladk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3971">
            <a:off x="4417569" y="3690835"/>
            <a:ext cx="4300217" cy="2486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127325">
            <a:off x="781084" y="2172118"/>
            <a:ext cx="8064222" cy="19782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Безопасность детей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 время зимних каникул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"/>
            <a:ext cx="44644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ЗВОНОК В ДВЕРЬ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413369651"/>
              </p:ext>
            </p:extLst>
          </p:nvPr>
        </p:nvGraphicFramePr>
        <p:xfrm>
          <a:off x="395536" y="908720"/>
          <a:ext cx="84969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495666816"/>
              </p:ext>
            </p:extLst>
          </p:nvPr>
        </p:nvGraphicFramePr>
        <p:xfrm>
          <a:off x="323528" y="1124744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"/>
            <a:ext cx="67687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ЗВОНОК ПО ТЕЛЕФОНУ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432488272"/>
              </p:ext>
            </p:extLst>
          </p:nvPr>
        </p:nvGraphicFramePr>
        <p:xfrm>
          <a:off x="467544" y="1052736"/>
          <a:ext cx="83529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7806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954507389"/>
              </p:ext>
            </p:extLst>
          </p:nvPr>
        </p:nvGraphicFramePr>
        <p:xfrm>
          <a:off x="539552" y="1052736"/>
          <a:ext cx="82089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35460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НАХОДЧИВЫХ «ПОТЕРЯШЕК»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476527080"/>
              </p:ext>
            </p:extLst>
          </p:nvPr>
        </p:nvGraphicFramePr>
        <p:xfrm>
          <a:off x="251520" y="1052736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72669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841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№70 комбинированного вида Петроградского района г. Санкт-Петербурга</dc:title>
  <dc:creator>801420</dc:creator>
  <cp:lastModifiedBy>User</cp:lastModifiedBy>
  <cp:revision>15</cp:revision>
  <dcterms:created xsi:type="dcterms:W3CDTF">2013-12-10T16:25:24Z</dcterms:created>
  <dcterms:modified xsi:type="dcterms:W3CDTF">2014-12-10T14:00:45Z</dcterms:modified>
</cp:coreProperties>
</file>