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4" autoAdjust="0"/>
    <p:restoredTop sz="86364" autoAdjust="0"/>
  </p:normalViewPr>
  <p:slideViewPr>
    <p:cSldViewPr>
      <p:cViewPr varScale="1">
        <p:scale>
          <a:sx n="104" d="100"/>
          <a:sy n="104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4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7E3E3-3279-4B0D-ACFE-721CBCCE02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BF3981-9BA6-46EC-888C-E64521B160A2}">
      <dgm:prSet custT="1"/>
      <dgm:spPr/>
      <dgm:t>
        <a:bodyPr/>
        <a:lstStyle/>
        <a:p>
          <a:pPr rtl="0"/>
          <a:r>
            <a:rPr lang="ru-RU" sz="2200" dirty="0" smtClean="0">
              <a:latin typeface="Comic Sans MS" pitchFamily="66" charset="0"/>
            </a:rPr>
            <a:t>Цель: Развитие творческих способностей, продуктивной (конструктивной) деятельности.</a:t>
          </a:r>
          <a:endParaRPr lang="ru-RU" sz="2200" dirty="0">
            <a:latin typeface="Comic Sans MS" pitchFamily="66" charset="0"/>
          </a:endParaRPr>
        </a:p>
      </dgm:t>
    </dgm:pt>
    <dgm:pt modelId="{1C37E9E2-0448-4629-B2D6-BA984947BAB1}" type="parTrans" cxnId="{F6CFA34B-25EE-4871-88D1-6C76F6FA5448}">
      <dgm:prSet/>
      <dgm:spPr/>
      <dgm:t>
        <a:bodyPr/>
        <a:lstStyle/>
        <a:p>
          <a:endParaRPr lang="ru-RU"/>
        </a:p>
      </dgm:t>
    </dgm:pt>
    <dgm:pt modelId="{977FBE57-780D-49B8-95BD-4E9F99695EA9}" type="sibTrans" cxnId="{F6CFA34B-25EE-4871-88D1-6C76F6FA5448}">
      <dgm:prSet/>
      <dgm:spPr/>
      <dgm:t>
        <a:bodyPr/>
        <a:lstStyle/>
        <a:p>
          <a:endParaRPr lang="ru-RU"/>
        </a:p>
      </dgm:t>
    </dgm:pt>
    <dgm:pt modelId="{3E8DE1BD-D667-420A-ABE1-374E064F079F}" type="pres">
      <dgm:prSet presAssocID="{E567E3E3-3279-4B0D-ACFE-721CBCCE028D}" presName="linear" presStyleCnt="0">
        <dgm:presLayoutVars>
          <dgm:animLvl val="lvl"/>
          <dgm:resizeHandles val="exact"/>
        </dgm:presLayoutVars>
      </dgm:prSet>
      <dgm:spPr/>
    </dgm:pt>
    <dgm:pt modelId="{11A8D012-870F-4401-80DF-62BABDB7A4C9}" type="pres">
      <dgm:prSet presAssocID="{27BF3981-9BA6-46EC-888C-E64521B160A2}" presName="parentText" presStyleLbl="node1" presStyleIdx="0" presStyleCnt="1" custLinFactNeighborY="-7723">
        <dgm:presLayoutVars>
          <dgm:chMax val="0"/>
          <dgm:bulletEnabled val="1"/>
        </dgm:presLayoutVars>
      </dgm:prSet>
      <dgm:spPr/>
    </dgm:pt>
  </dgm:ptLst>
  <dgm:cxnLst>
    <dgm:cxn modelId="{F6CFA34B-25EE-4871-88D1-6C76F6FA5448}" srcId="{E567E3E3-3279-4B0D-ACFE-721CBCCE028D}" destId="{27BF3981-9BA6-46EC-888C-E64521B160A2}" srcOrd="0" destOrd="0" parTransId="{1C37E9E2-0448-4629-B2D6-BA984947BAB1}" sibTransId="{977FBE57-780D-49B8-95BD-4E9F99695EA9}"/>
    <dgm:cxn modelId="{92E05D7B-8B64-43C2-98D8-E243A1D87C38}" type="presOf" srcId="{E567E3E3-3279-4B0D-ACFE-721CBCCE028D}" destId="{3E8DE1BD-D667-420A-ABE1-374E064F079F}" srcOrd="0" destOrd="0" presId="urn:microsoft.com/office/officeart/2005/8/layout/vList2"/>
    <dgm:cxn modelId="{D89A06A5-8E10-47B2-BD7F-D91F573FBFEA}" type="presOf" srcId="{27BF3981-9BA6-46EC-888C-E64521B160A2}" destId="{11A8D012-870F-4401-80DF-62BABDB7A4C9}" srcOrd="0" destOrd="0" presId="urn:microsoft.com/office/officeart/2005/8/layout/vList2"/>
    <dgm:cxn modelId="{7329F83D-1D6D-4347-8462-9B5F85E9440F}" type="presParOf" srcId="{3E8DE1BD-D667-420A-ABE1-374E064F079F}" destId="{11A8D012-870F-4401-80DF-62BABDB7A4C9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FF8AC-439F-4A64-BB3A-428F68E25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3D545-B65F-4AE3-89FB-77786D8D8E9C}">
      <dgm:prSet custT="1"/>
      <dgm:spPr/>
      <dgm:t>
        <a:bodyPr/>
        <a:lstStyle/>
        <a:p>
          <a:pPr algn="l" rtl="0"/>
          <a:r>
            <a:rPr lang="ru-RU" sz="2200" dirty="0" smtClean="0">
              <a:latin typeface="Comic Sans MS" pitchFamily="66" charset="0"/>
            </a:rPr>
            <a:t>Задачи: Развитие мелкой моторики, формирование умения обследовать образцы. Знакомить с разнообразными способами крепления и их использованием в создании оригинальных конструкций. Развивать умение выполнять конструирование по замыслу из разных материалов. Расширять представления о пространственном положении частей и деталей  конструируемого объекта. Развивать собственный замысел, осуществлять планирование. Формировать конструкторские навыки.</a:t>
          </a:r>
          <a:endParaRPr lang="ru-RU" sz="2200" dirty="0">
            <a:latin typeface="Comic Sans MS" pitchFamily="66" charset="0"/>
          </a:endParaRPr>
        </a:p>
      </dgm:t>
    </dgm:pt>
    <dgm:pt modelId="{A6A64CB9-A942-4058-8B1C-D3B1DB609E45}" type="parTrans" cxnId="{D1585615-F5C9-4EFA-8B2F-DF82B9C6AFE4}">
      <dgm:prSet/>
      <dgm:spPr/>
      <dgm:t>
        <a:bodyPr/>
        <a:lstStyle/>
        <a:p>
          <a:endParaRPr lang="ru-RU"/>
        </a:p>
      </dgm:t>
    </dgm:pt>
    <dgm:pt modelId="{C7306871-0C29-42AE-B5CA-1B6E6FAF380D}" type="sibTrans" cxnId="{D1585615-F5C9-4EFA-8B2F-DF82B9C6AFE4}">
      <dgm:prSet/>
      <dgm:spPr/>
      <dgm:t>
        <a:bodyPr/>
        <a:lstStyle/>
        <a:p>
          <a:endParaRPr lang="ru-RU"/>
        </a:p>
      </dgm:t>
    </dgm:pt>
    <dgm:pt modelId="{755F5051-D257-4217-B201-510CAE302B09}" type="pres">
      <dgm:prSet presAssocID="{B08FF8AC-439F-4A64-BB3A-428F68E25AC5}" presName="linear" presStyleCnt="0">
        <dgm:presLayoutVars>
          <dgm:animLvl val="lvl"/>
          <dgm:resizeHandles val="exact"/>
        </dgm:presLayoutVars>
      </dgm:prSet>
      <dgm:spPr/>
    </dgm:pt>
    <dgm:pt modelId="{EDE217F5-9EFE-45A8-B03E-3F79BAB5C878}" type="pres">
      <dgm:prSet presAssocID="{A053D545-B65F-4AE3-89FB-77786D8D8E9C}" presName="parentText" presStyleLbl="node1" presStyleIdx="0" presStyleCnt="1" custScaleY="926625" custLinFactNeighborX="-86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5A2FD-4569-4C3E-85A3-E0D679391A4C}" type="presOf" srcId="{B08FF8AC-439F-4A64-BB3A-428F68E25AC5}" destId="{755F5051-D257-4217-B201-510CAE302B09}" srcOrd="0" destOrd="0" presId="urn:microsoft.com/office/officeart/2005/8/layout/vList2"/>
    <dgm:cxn modelId="{D1585615-F5C9-4EFA-8B2F-DF82B9C6AFE4}" srcId="{B08FF8AC-439F-4A64-BB3A-428F68E25AC5}" destId="{A053D545-B65F-4AE3-89FB-77786D8D8E9C}" srcOrd="0" destOrd="0" parTransId="{A6A64CB9-A942-4058-8B1C-D3B1DB609E45}" sibTransId="{C7306871-0C29-42AE-B5CA-1B6E6FAF380D}"/>
    <dgm:cxn modelId="{D3A385D1-4EC4-453D-9C59-15A6651D3BC3}" type="presOf" srcId="{A053D545-B65F-4AE3-89FB-77786D8D8E9C}" destId="{EDE217F5-9EFE-45A8-B03E-3F79BAB5C878}" srcOrd="0" destOrd="0" presId="urn:microsoft.com/office/officeart/2005/8/layout/vList2"/>
    <dgm:cxn modelId="{33AB956B-BF36-47D6-8338-A0340C82E7E2}" type="presParOf" srcId="{755F5051-D257-4217-B201-510CAE302B09}" destId="{EDE217F5-9EFE-45A8-B03E-3F79BAB5C878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B05D8-4CE2-4CA0-B34D-FB8A48E1956D}" type="datetimeFigureOut">
              <a:rPr lang="ru-RU" smtClean="0"/>
              <a:t>03.01.2002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338A-75B0-4F3C-9614-519ACD0C9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1338A-75B0-4F3C-9614-519ACD0C963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MS Gothic" pitchFamily="49" charset="-128"/>
                <a:cs typeface="Calibri" pitchFamily="34" charset="0"/>
              </a:rPr>
              <a:t>«Волшебные коробочки»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MS Gothic" pitchFamily="49" charset="-128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Новые сюрпризы Киндер-сюрприза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Воспитатель МКДОУ с.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Некрасовка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О.Л.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Донцова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35716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571613"/>
          <a:ext cx="8229600" cy="42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357166"/>
            <a:ext cx="8429684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Детям полюбились шоколадные яйца, внутри которых в пластмассовой капсуле спрятан сюрприз – маленькая игрушка. Но это еще далеко не все сюрпризы, которые может преподнести малышам это удивительное волшебное яйцо. Если из фольги, в которую оно завернуто скатать плотный шарик, то получится красивая бусина. А если таких бусинок скопиться много, их можно нанизать на нитку и ожерелье готово. И из капсулы можно кое-что смастерить. Например, если в капсулах проделать отверстие, насыпать туда несколько горошин и нанизать на резинку, будет отличная погремушка для куклы.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Оригинальный волчок получится, если сверху и снизу сделать отверстия и вставить в них палочку. Несколько усилий и капсулы могут превратиться в игрушки: зверушку, птичку, забавного человечка. Если к такой игрушке приделать петельку, то получится оригинальная елочная игрушка, а если прикрепить тоненькую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резиночку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будет игрушка-попрыгунчик или миниатюрная игрушка-подвеска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 т.д.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Пальчиковые игры: «Орехи»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737"/>
            <a:ext cx="4000528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Comic Sans MS" pitchFamily="66" charset="0"/>
              </a:rPr>
              <a:t>Научился два ореха</a:t>
            </a:r>
          </a:p>
          <a:p>
            <a:pPr algn="ctr">
              <a:buNone/>
            </a:pPr>
            <a:r>
              <a:rPr lang="ru-RU" sz="1800" dirty="0" smtClean="0">
                <a:latin typeface="Comic Sans MS" pitchFamily="66" charset="0"/>
              </a:rPr>
              <a:t>Между пальцами держать.</a:t>
            </a:r>
          </a:p>
          <a:p>
            <a:pPr algn="ctr">
              <a:buNone/>
            </a:pPr>
            <a:r>
              <a:rPr lang="ru-RU" sz="1800" dirty="0" smtClean="0">
                <a:latin typeface="Comic Sans MS" pitchFamily="66" charset="0"/>
              </a:rPr>
              <a:t>Это в школе мне поможет</a:t>
            </a:r>
          </a:p>
          <a:p>
            <a:pPr algn="ctr">
              <a:buNone/>
            </a:pPr>
            <a:r>
              <a:rPr lang="ru-RU" sz="1800" dirty="0" smtClean="0">
                <a:latin typeface="Comic Sans MS" pitchFamily="66" charset="0"/>
              </a:rPr>
              <a:t>Буквы ровные писать</a:t>
            </a:r>
          </a:p>
          <a:p>
            <a:pPr algn="ctr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6" name="Рисунок 5" descr="IMG_2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7923" y="3000373"/>
            <a:ext cx="438153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57356" y="428604"/>
            <a:ext cx="6000792" cy="928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Цветочная полянка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MG_2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660909"/>
            <a:ext cx="6215107" cy="433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214678" y="285728"/>
            <a:ext cx="3143272" cy="12144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Животные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MG_2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6048385" cy="453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500298" y="571480"/>
            <a:ext cx="4714908" cy="128588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Смешные человечки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MG_2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71500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1428728" y="285728"/>
            <a:ext cx="7000924" cy="1071570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Новогодние игрушки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IMG_2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00438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конечная звезда 3"/>
          <p:cNvSpPr/>
          <p:nvPr/>
        </p:nvSpPr>
        <p:spPr>
          <a:xfrm>
            <a:off x="2643174" y="285728"/>
            <a:ext cx="4643470" cy="1143008"/>
          </a:xfrm>
          <a:prstGeom prst="star24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Любимый праздник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2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269</Words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«Волшебные коробочки»</vt:lpstr>
      <vt:lpstr>Слайд 2</vt:lpstr>
      <vt:lpstr>Слайд 3</vt:lpstr>
      <vt:lpstr>Пальчиковые игры: «Орехи»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Хан</dc:creator>
  <cp:lastModifiedBy>Хан</cp:lastModifiedBy>
  <cp:revision>31</cp:revision>
  <dcterms:created xsi:type="dcterms:W3CDTF">2002-01-03T12:04:17Z</dcterms:created>
  <dcterms:modified xsi:type="dcterms:W3CDTF">2002-01-03T13:22:22Z</dcterms:modified>
</cp:coreProperties>
</file>