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Autofit/>
          </a:bodyPr>
          <a:lstStyle/>
          <a:p>
            <a:r>
              <a:rPr lang="ru-RU" sz="4400" dirty="0" smtClean="0"/>
              <a:t>Обследование звукопроизношения детей дошкольного возраста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Составила: Губинская Ольга Александровна</a:t>
            </a:r>
          </a:p>
          <a:p>
            <a:pPr algn="r"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Учитель-логопед </a:t>
            </a:r>
          </a:p>
          <a:p>
            <a:pPr algn="r"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МБОУ «Средняя образовательная школа № 7»</a:t>
            </a:r>
          </a:p>
          <a:p>
            <a:pPr algn="r"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 г. Няндома</a:t>
            </a:r>
          </a:p>
          <a:p>
            <a:pPr algn="r"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 филиал детский сад №4 «Огонёк»</a:t>
            </a:r>
            <a:endParaRPr lang="ru-RU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К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40ae63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768752" cy="507656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</a:t>
            </a:r>
            <a:r>
              <a:rPr lang="ru-RU" dirty="0" err="1" smtClean="0"/>
              <a:t>Кь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77eafb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6696744" cy="503651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Г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97dede7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6624736" cy="498235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Щ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61704d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196752"/>
            <a:ext cx="6840760" cy="515907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М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63162a7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68759"/>
            <a:ext cx="7056784" cy="534026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Б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64687d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340767"/>
            <a:ext cx="6768752" cy="510476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З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99974c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340768"/>
            <a:ext cx="6552728" cy="492819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Х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760496a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6628682" cy="504056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</a:t>
            </a:r>
            <a:r>
              <a:rPr lang="ru-RU" dirty="0" err="1" smtClean="0"/>
              <a:t>Зь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0979191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340768"/>
            <a:ext cx="6480720" cy="486054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Г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5" name="Содержимое 4" descr="x_115155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12776"/>
            <a:ext cx="6624736" cy="501331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Назови предметы,</a:t>
            </a:r>
          </a:p>
          <a:p>
            <a:pPr algn="ctr">
              <a:buNone/>
            </a:pPr>
            <a:r>
              <a:rPr lang="ru-RU" sz="4000" dirty="0" smtClean="0"/>
              <a:t> которые  ты знаешь</a:t>
            </a:r>
            <a:endParaRPr lang="ru-RU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Д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a669e2e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12776"/>
            <a:ext cx="6480720" cy="491454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Л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ae20102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340767"/>
            <a:ext cx="6552728" cy="4941849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Р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cd7f780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412776"/>
            <a:ext cx="6336704" cy="4792132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С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cd66a60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340768"/>
            <a:ext cx="6624736" cy="5023758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В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d51ad3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6984776" cy="523858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 Ль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d16381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12776"/>
            <a:ext cx="6912768" cy="5184576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 Ш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5" name="Содержимое 4" descr="x_ecfac20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768752" cy="503425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Ж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6" name="Содержимое 5" descr="x_2ae550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6840760" cy="51733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Р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4a41f3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68760"/>
            <a:ext cx="6912768" cy="52853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Н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7ba822f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6840760" cy="51875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 Ц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9c4e68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68759"/>
            <a:ext cx="6768752" cy="516117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Ч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28a5ab1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6624736" cy="496855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smtClean="0"/>
              <a:t>Й 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31b590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6970858" cy="518457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 </a:t>
            </a:r>
            <a:r>
              <a:rPr lang="en-US" dirty="0" smtClean="0"/>
              <a:t>[ </a:t>
            </a:r>
            <a:r>
              <a:rPr lang="ru-RU" dirty="0" err="1" smtClean="0"/>
              <a:t>Хь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x_39d355a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6643189" cy="496855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136</Words>
  <Application>Microsoft Office PowerPoint</Application>
  <PresentationFormat>Экран (4:3)</PresentationFormat>
  <Paragraphs>35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Обследование звукопроизношения детей дошкольного возраста</vt:lpstr>
      <vt:lpstr>Инструкция</vt:lpstr>
      <vt:lpstr>Звук [ Ж ]</vt:lpstr>
      <vt:lpstr>Звук [ Р ]</vt:lpstr>
      <vt:lpstr>Звук [ Н ]</vt:lpstr>
      <vt:lpstr>Звук [ Ц ]</vt:lpstr>
      <vt:lpstr>Звук [ Ч ]</vt:lpstr>
      <vt:lpstr>Звук [ Й ]</vt:lpstr>
      <vt:lpstr>Звук [ Хь]</vt:lpstr>
      <vt:lpstr>Звук [ К ]</vt:lpstr>
      <vt:lpstr>Звук [ Кь ]</vt:lpstr>
      <vt:lpstr>Звук [ Г ]</vt:lpstr>
      <vt:lpstr>Звук [ Щ ]</vt:lpstr>
      <vt:lpstr>Звук [ М ]</vt:lpstr>
      <vt:lpstr>Звук [ Б ]</vt:lpstr>
      <vt:lpstr>Звук [ З ]</vt:lpstr>
      <vt:lpstr>Звук [ Х ]</vt:lpstr>
      <vt:lpstr>Звук [ Зь ]</vt:lpstr>
      <vt:lpstr>Звук [ Г ]</vt:lpstr>
      <vt:lpstr>Звук [ Д ]</vt:lpstr>
      <vt:lpstr>Звук [ Л ]</vt:lpstr>
      <vt:lpstr>Звук [ Р ]</vt:lpstr>
      <vt:lpstr>Звук [ С ]</vt:lpstr>
      <vt:lpstr>Звук [ В ]</vt:lpstr>
      <vt:lpstr>Звук [  Ль ]</vt:lpstr>
      <vt:lpstr>Звук [  Ш 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Обследование звукопроизношения детей дошкольного возраста</dc:title>
  <dc:creator>User</dc:creator>
  <cp:lastModifiedBy>User</cp:lastModifiedBy>
  <cp:revision>2</cp:revision>
  <dcterms:created xsi:type="dcterms:W3CDTF">2014-01-19T17:36:11Z</dcterms:created>
  <dcterms:modified xsi:type="dcterms:W3CDTF">2014-01-19T17:57:27Z</dcterms:modified>
</cp:coreProperties>
</file>